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xml" ContentType="application/vnd.openxmlformats-officedocument.theme+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notesSlides/notesSlide9.xml" ContentType="application/vnd.openxmlformats-officedocument.presentationml.notesSlide+xml"/>
  <Override PartName="/ppt/slides/slide9.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700" r:id="rId1"/>
  </p:sldMasterIdLst>
  <p:notesMasterIdLst>
    <p:notesMasterId r:id="rId2"/>
  </p:notesMasterIdLst>
  <p:sldIdLst>
    <p:sldId id="256" r:id="rId4"/>
    <p:sldId id="257" r:id="rId5"/>
    <p:sldId id="258" r:id="rId6"/>
    <p:sldId id="259" r:id="rId7"/>
    <p:sldId id="260" r:id="rId8"/>
    <p:sldId id="261" r:id="rId9"/>
    <p:sldId id="262" r:id="rId10"/>
    <p:sldId id="263" r:id="rId11"/>
    <p:sldId id="264" r:id="rId12"/>
  </p:sldIdLst>
  <p:sldSz cx="12192000" cy="6858000"/>
  <p:notesSz cx="6857895" cy="9143861"/>
  <p:kinsoku lang="zh-CN" invalStChars="!%),.:;&gt;?]}¢¨°·ˇˉ་―‖’”…‰′″›℃∶、。〃々〉》」』】〕〗〞︶︺︾﹀﹄﹚﹜﹞！＂％＇），．：；？］｀｜｝～￠" invalEndChars="$([{£¥·‘“〈《「『【〔〖〝﹙﹛﹝＄（．［｛￡￥"/>
  <p:defaultTextStyle>
    <a:defPPr>
      <a:defRPr lang="zh-CN"/>
    </a:defPPr>
    <a:lvl1pPr marL="0" indent="0" algn="l" defTabSz="914400" fontAlgn="base" hangingPunct="1">
      <a:spcBef>
        <a:spcPts val="0"/>
      </a:spcBef>
      <a:spcAft>
        <a:spcPts val="0"/>
      </a:spcAft>
      <a:buNone/>
      <a:defRPr sz="1800" kern="1200">
        <a:solidFill>
          <a:schemeClr val="tx1"/>
        </a:solidFill>
        <a:latin typeface="Arial" pitchFamily="34" charset="0"/>
        <a:ea typeface="宋体" pitchFamily="2" charset="-122"/>
        <a:cs typeface="Times New Roman" pitchFamily="0" charset="0"/>
      </a:defRPr>
    </a:lvl1pPr>
    <a:lvl2pPr marL="457200" indent="0" algn="l" defTabSz="914400" fontAlgn="base" hangingPunct="1">
      <a:spcBef>
        <a:spcPts val="0"/>
      </a:spcBef>
      <a:spcAft>
        <a:spcPts val="0"/>
      </a:spcAft>
      <a:buNone/>
      <a:defRPr sz="1800" kern="1200">
        <a:solidFill>
          <a:schemeClr val="tx1"/>
        </a:solidFill>
        <a:latin typeface="Arial" pitchFamily="34" charset="0"/>
        <a:ea typeface="宋体" pitchFamily="2" charset="-122"/>
        <a:cs typeface="Times New Roman" pitchFamily="0" charset="0"/>
      </a:defRPr>
    </a:lvl2pPr>
    <a:lvl3pPr marL="914400" indent="0" algn="l" defTabSz="914400" fontAlgn="base" hangingPunct="1">
      <a:spcBef>
        <a:spcPts val="0"/>
      </a:spcBef>
      <a:spcAft>
        <a:spcPts val="0"/>
      </a:spcAft>
      <a:buNone/>
      <a:defRPr sz="1800" kern="1200">
        <a:solidFill>
          <a:schemeClr val="tx1"/>
        </a:solidFill>
        <a:latin typeface="Arial" pitchFamily="34" charset="0"/>
        <a:ea typeface="宋体" pitchFamily="2" charset="-122"/>
        <a:cs typeface="Times New Roman" pitchFamily="0" charset="0"/>
      </a:defRPr>
    </a:lvl3pPr>
    <a:lvl4pPr marL="1371600" indent="0" algn="l" defTabSz="914400" fontAlgn="base" hangingPunct="1">
      <a:spcBef>
        <a:spcPts val="0"/>
      </a:spcBef>
      <a:spcAft>
        <a:spcPts val="0"/>
      </a:spcAft>
      <a:buNone/>
      <a:defRPr sz="1800" kern="1200">
        <a:solidFill>
          <a:schemeClr val="tx1"/>
        </a:solidFill>
        <a:latin typeface="Arial" pitchFamily="34" charset="0"/>
        <a:ea typeface="宋体" pitchFamily="2" charset="-122"/>
        <a:cs typeface="Times New Roman" pitchFamily="0" charset="0"/>
      </a:defRPr>
    </a:lvl4pPr>
    <a:lvl5pPr marL="1828800" indent="0" algn="l" defTabSz="914400" fontAlgn="base" hangingPunct="1">
      <a:spcBef>
        <a:spcPts val="0"/>
      </a:spcBef>
      <a:spcAft>
        <a:spcPts val="0"/>
      </a:spcAft>
      <a:buNone/>
      <a:defRPr sz="1800" kern="1200">
        <a:solidFill>
          <a:schemeClr val="tx1"/>
        </a:solidFill>
        <a:latin typeface="Arial" pitchFamily="34" charset="0"/>
        <a:ea typeface="宋体" pitchFamily="2" charset="-122"/>
        <a:cs typeface="Times New Roman" pitchFamily="0" charset="0"/>
      </a:defRPr>
    </a:lvl5pPr>
    <a:lvl6pPr marL="2286000" indent="0" algn="l" defTabSz="914400" eaLnBrk="1" fontAlgn="auto" latinLnBrk="0" hangingPunct="1">
      <a:buNone/>
      <a:defRPr sz="1800" kern="1200">
        <a:solidFill>
          <a:schemeClr val="tx1"/>
        </a:solidFill>
        <a:latin typeface="Arial" pitchFamily="34" charset="0"/>
        <a:ea typeface="宋体" pitchFamily="2" charset="-122"/>
        <a:cs typeface="Times New Roman" pitchFamily="0" charset="0"/>
      </a:defRPr>
    </a:lvl6pPr>
    <a:lvl7pPr marL="2743200" indent="0" algn="l" defTabSz="914400" eaLnBrk="1" fontAlgn="auto" latinLnBrk="0" hangingPunct="1">
      <a:buNone/>
      <a:defRPr sz="1800" kern="1200">
        <a:solidFill>
          <a:schemeClr val="tx1"/>
        </a:solidFill>
        <a:latin typeface="Arial" pitchFamily="34" charset="0"/>
        <a:ea typeface="宋体" pitchFamily="2" charset="-122"/>
        <a:cs typeface="Times New Roman" pitchFamily="0" charset="0"/>
      </a:defRPr>
    </a:lvl7pPr>
    <a:lvl8pPr marL="3200400" indent="0" algn="l" defTabSz="914400" eaLnBrk="1" fontAlgn="auto" latinLnBrk="0" hangingPunct="1">
      <a:buNone/>
      <a:defRPr sz="1800" kern="1200">
        <a:solidFill>
          <a:schemeClr val="tx1"/>
        </a:solidFill>
        <a:latin typeface="Arial" pitchFamily="34" charset="0"/>
        <a:ea typeface="宋体" pitchFamily="2" charset="-122"/>
        <a:cs typeface="Times New Roman" pitchFamily="0" charset="0"/>
      </a:defRPr>
    </a:lvl8pPr>
    <a:lvl9pPr marL="3200400" indent="0" algn="l" defTabSz="914400" eaLnBrk="1" fontAlgn="auto" latinLnBrk="0" hangingPunct="1">
      <a:buNone/>
      <a:defRPr sz="1800" kern="1200">
        <a:solidFill>
          <a:schemeClr val="tx1"/>
        </a:solidFill>
        <a:latin typeface="Arial" pitchFamily="34" charset="0"/>
        <a:ea typeface="宋体" pitchFamily="2" charset="-122"/>
        <a:cs typeface="Times New Roman" pitchFamily="0"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FF0000"/>
    </p:penClr>
    <p:extLst>
      <p:ext uri="{EC167BDD-8182-4AB7-AECC-EB403E3ABB37}">
        <p14:laserClr xmlns:p14="http://schemas.microsoft.com/office/powerpoint/2010/main">
          <a:srgbClr val="FF0000"/>
        </p14:laserClr>
      </p:ext>
    </p:extLst>
  </p:showPr>
  <p:clrMru>
    <a:srgbClr val="A64646"/>
    <a:srgbClr val="FC8F02"/>
    <a:srgbClr val="267CB3"/>
    <a:srgbClr val="448EBD"/>
    <a:srgbClr val="5A99D3"/>
    <a:srgbClr val="007BAD"/>
    <a:srgbClr val="F7F7F7"/>
    <a:srgbClr val="38AABA"/>
    <a:srgbClr val="F1B033"/>
    <a:srgbClr val="F4BA3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3876" autoAdjust="0"/>
    <p:restoredTop sz="93826"/>
  </p:normalViewPr>
  <p:slideViewPr>
    <p:cSldViewPr snapToGrid="0">
      <p:cViewPr>
        <p:scale>
          <a:sx n="80" d="100"/>
          <a:sy n="80" d="100"/>
        </p:scale>
        <p:origin x="0" y="0"/>
      </p:cViewPr>
      <p:guideLst>
        <p:guide orient="horz" pos="1808"/>
        <p:guide pos="3928"/>
      </p:guideLst>
    </p:cSldViewPr>
  </p:slideViewPr>
  <p:outlineViewPr>
    <p:cViewPr>
      <p:scale>
        <a:sx n="33" d="100"/>
        <a:sy n="33" d="100"/>
      </p:scale>
      <p:origin x="0" y="0"/>
    </p:cViewPr>
    <p:sldLst/>
  </p:outlineViewPr>
  <p:notesTextViewPr>
    <p:cViewPr>
      <p:scale>
        <a:sx n="100" d="100"/>
        <a:sy n="100" d="100"/>
      </p:scale>
      <p:origin x="0" y="0"/>
    </p:cViewPr>
  </p:notesTextViewPr>
  <p:sorterViewPr>
    <p:cViewPr>
      <p:scale>
        <a:sx n="30" d="100"/>
        <a:sy n="30" d="100"/>
      </p:scale>
      <p:origin x="0" y="0"/>
    </p:cViewPr>
  </p:sorterViewPr>
  <p:notesViewPr>
    <p:cSldViewPr snapToGrid="0">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theme" Target="theme/theme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70" name="页眉占位符"/>
          <p:cNvSpPr>
            <a:spLocks noGrp="1"/>
          </p:cNvSpPr>
          <p:nvPr>
            <p:ph type="hdr"/>
          </p:nvPr>
        </p:nvSpPr>
        <p:spPr>
          <a:xfrm rot="0">
            <a:off x="0" y="0"/>
            <a:ext cx="2971799" cy="458787"/>
          </a:xfrm>
          <a:prstGeom prst="rect"/>
          <a:noFill/>
          <a:ln w="9525" cmpd="sng" cap="flat">
            <a:noFill/>
            <a:prstDash val="solid"/>
            <a:miter/>
          </a:ln>
        </p:spPr>
        <p:txBody>
          <a:bodyPr vert="horz" wrap="square" lIns="91440" tIns="45720" rIns="91440" bIns="45720" anchor="t" anchorCtr="0">
            <a:prstTxWarp prst="textNoShape"/>
          </a:bodyPr>
          <a:lstStyle>
            <a:lvl1pPr marL="0" indent="0" algn="l" defTabSz="914400" fontAlgn="auto" hangingPunct="1">
              <a:spcBef>
                <a:spcPts val="0"/>
              </a:spcBef>
              <a:spcAft>
                <a:spcPts val="0"/>
              </a:spcAft>
              <a:defRPr sz="1200">
                <a:latin typeface="Calibri" pitchFamily="0" charset="0"/>
                <a:ea typeface="等线" pitchFamily="0" charset="0"/>
                <a:cs typeface="Calibri" pitchFamily="0" charset="0"/>
              </a:defRPr>
            </a:lvl1pPr>
          </a:lstStyle>
          <a:p>
            <a:pPr marL="0" indent="0"/>
            <a:endParaRPr lang="zh-CN" altLang="en-US" sz="1200">
              <a:latin typeface="Calibri" pitchFamily="0" charset="0"/>
              <a:ea typeface="等线" pitchFamily="0" charset="0"/>
              <a:cs typeface="Calibri" pitchFamily="0" charset="0"/>
            </a:endParaRPr>
          </a:p>
        </p:txBody>
      </p:sp>
      <p:sp>
        <p:nvSpPr>
          <p:cNvPr id="271" name="日期占位符"/>
          <p:cNvSpPr>
            <a:spLocks noGrp="1"/>
          </p:cNvSpPr>
          <p:nvPr>
            <p:ph type="dt" idx="1"/>
          </p:nvPr>
        </p:nvSpPr>
        <p:spPr>
          <a:xfrm rot="0">
            <a:off x="3884613" y="0"/>
            <a:ext cx="2971800" cy="458787"/>
          </a:xfrm>
          <a:prstGeom prst="rect"/>
          <a:noFill/>
          <a:ln w="9525" cmpd="sng" cap="flat">
            <a:noFill/>
            <a:prstDash val="solid"/>
            <a:miter/>
          </a:ln>
        </p:spPr>
        <p:txBody>
          <a:bodyPr vert="horz" wrap="square" lIns="91440" tIns="45720" rIns="91440" bIns="45720" anchor="t" anchorCtr="0">
            <a:prstTxWarp prst="textNoShape"/>
          </a:bodyPr>
          <a:lstStyle>
            <a:lvl1pPr marL="0" indent="0" algn="r" defTabSz="914400" fontAlgn="auto" hangingPunct="1">
              <a:spcBef>
                <a:spcPts val="0"/>
              </a:spcBef>
              <a:spcAft>
                <a:spcPts val="0"/>
              </a:spcAft>
              <a:defRPr sz="1200">
                <a:latin typeface="Calibri" pitchFamily="0" charset="0"/>
                <a:ea typeface="等线" pitchFamily="0" charset="0"/>
                <a:cs typeface="Calibri" pitchFamily="0" charset="0"/>
              </a:defRPr>
            </a:lvl1pPr>
          </a:lstStyle>
          <a:p>
            <a:pPr marL="0" indent="0"/>
            <a:fld id="{CAD2D6BD-DE1B-4B5F-8B41-2702339687B9}" type="datetime1">
              <a:rPr lang="en-US" altLang="zh-CN" sz="1200">
                <a:latin typeface="Calibri" pitchFamily="0" charset="0"/>
                <a:ea typeface="等线" pitchFamily="0" charset="0"/>
                <a:cs typeface="Calibri" pitchFamily="0" charset="0"/>
              </a:rPr>
              <a:t>10/7/2023</a:t>
            </a:fld>
            <a:endParaRPr lang="zh-CN" altLang="en-US" sz="1200">
              <a:latin typeface="Calibri" pitchFamily="0" charset="0"/>
              <a:ea typeface="等线" pitchFamily="0" charset="0"/>
              <a:cs typeface="Calibri" pitchFamily="0" charset="0"/>
            </a:endParaRPr>
          </a:p>
        </p:txBody>
      </p:sp>
      <p:sp>
        <p:nvSpPr>
          <p:cNvPr id="272" name="文本"/>
          <p:cNvSpPr>
            <a:spLocks noGrp="1" noChangeAspect="1"/>
          </p:cNvSpPr>
          <p:nvPr>
            <p:ph type="sldImg" idx="2"/>
          </p:nvPr>
        </p:nvSpPr>
        <p:spPr>
          <a:xfrm rot="0">
            <a:off x="685800" y="1143000"/>
            <a:ext cx="5486400" cy="3086100"/>
          </a:xfrm>
          <a:prstGeom prst="rect"/>
          <a:noFill/>
          <a:ln w="12700" cmpd="sng" cap="flat">
            <a:solidFill>
              <a:srgbClr val="000000"/>
            </a:solidFill>
            <a:prstDash val="solid"/>
            <a:round/>
          </a:ln>
        </p:spPr>
      </p:sp>
      <p:sp>
        <p:nvSpPr>
          <p:cNvPr id="273" name=""/>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pPr marL="0" indent="0"/>
            <a:r>
              <a:rPr lang="en-US" altLang="zh-CN"/>
              <a:t>Edit Master text styles</a:t>
            </a:r>
            <a:endParaRPr lang="en-US" altLang="zh-CN"/>
          </a:p>
          <a:p>
            <a:pPr lvl="1" marL="457200" indent="0"/>
            <a:r>
              <a:rPr lang="en-US" altLang="zh-CN"/>
              <a:t>Second level</a:t>
            </a:r>
            <a:endParaRPr lang="en-US" altLang="zh-CN"/>
          </a:p>
          <a:p>
            <a:pPr lvl="2" marL="914400" indent="0"/>
            <a:r>
              <a:rPr lang="en-US" altLang="zh-CN"/>
              <a:t>Third level</a:t>
            </a:r>
            <a:endParaRPr lang="en-US" altLang="zh-CN"/>
          </a:p>
          <a:p>
            <a:pPr lvl="3" marL="1371600" indent="0"/>
            <a:r>
              <a:rPr lang="en-US" altLang="zh-CN"/>
              <a:t>Fourth level</a:t>
            </a:r>
            <a:endParaRPr lang="en-US" altLang="zh-CN"/>
          </a:p>
          <a:p>
            <a:pPr lvl="4" marL="1828800" indent="0"/>
            <a:r>
              <a:rPr lang="en-US" altLang="zh-CN"/>
              <a:t>Fifth level</a:t>
            </a:r>
            <a:endParaRPr lang="zh-CN" altLang="en-US"/>
          </a:p>
        </p:txBody>
      </p:sp>
      <p:sp>
        <p:nvSpPr>
          <p:cNvPr id="274" name="页脚占位符"/>
          <p:cNvSpPr>
            <a:spLocks noGrp="1"/>
          </p:cNvSpPr>
          <p:nvPr>
            <p:ph type="ftr" idx="4"/>
          </p:nvPr>
        </p:nvSpPr>
        <p:spPr>
          <a:xfrm rot="0">
            <a:off x="0" y="8685213"/>
            <a:ext cx="2971799" cy="458787"/>
          </a:xfrm>
          <a:prstGeom prst="rect"/>
          <a:noFill/>
          <a:ln w="9525" cmpd="sng" cap="flat">
            <a:noFill/>
            <a:prstDash val="solid"/>
            <a:miter/>
          </a:ln>
        </p:spPr>
        <p:txBody>
          <a:bodyPr vert="horz" wrap="square" lIns="91440" tIns="45720" rIns="91440" bIns="45720" anchor="b" anchorCtr="0">
            <a:prstTxWarp prst="textNoShape"/>
          </a:bodyPr>
          <a:lstStyle>
            <a:lvl1pPr marL="0" indent="0" algn="l" defTabSz="914400" fontAlgn="auto" hangingPunct="1">
              <a:spcBef>
                <a:spcPts val="0"/>
              </a:spcBef>
              <a:spcAft>
                <a:spcPts val="0"/>
              </a:spcAft>
              <a:defRPr sz="1200">
                <a:latin typeface="Calibri" pitchFamily="0" charset="0"/>
                <a:ea typeface="等线" pitchFamily="0" charset="0"/>
                <a:cs typeface="Calibri" pitchFamily="0" charset="0"/>
              </a:defRPr>
            </a:lvl1pPr>
          </a:lstStyle>
          <a:p>
            <a:pPr marL="0" indent="0"/>
            <a:endParaRPr lang="zh-CN" altLang="en-US" sz="1200">
              <a:latin typeface="Calibri" pitchFamily="0" charset="0"/>
              <a:ea typeface="等线" pitchFamily="0" charset="0"/>
              <a:cs typeface="Calibri" pitchFamily="0" charset="0"/>
            </a:endParaRPr>
          </a:p>
        </p:txBody>
      </p:sp>
      <p:sp>
        <p:nvSpPr>
          <p:cNvPr id="275"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marL="0" indent="0" algn="r" defTabSz="914400" fontAlgn="auto" hangingPunct="1">
              <a:spcBef>
                <a:spcPts val="0"/>
              </a:spcBef>
              <a:spcAft>
                <a:spcPts val="0"/>
              </a:spcAft>
              <a:defRPr sz="1200">
                <a:latin typeface="Calibri" pitchFamily="0" charset="0"/>
                <a:ea typeface="等线" pitchFamily="0" charset="0"/>
                <a:cs typeface="Calibri" pitchFamily="0" charset="0"/>
              </a:defRPr>
            </a:lvl1pPr>
          </a:lstStyle>
          <a:p>
            <a:pPr marL="0" indent="0"/>
            <a:fld id="{CAD2D6BD-DE1B-4B5F-8B41-2702339687B9}" type="slidenum">
              <a:rPr lang="zh-CN" altLang="en-US" sz="1200">
                <a:latin typeface="Calibri" pitchFamily="0" charset="0"/>
                <a:ea typeface="等线" pitchFamily="0" charset="0"/>
                <a:cs typeface="Calibri" pitchFamily="0" charset="0"/>
              </a:rPr>
              <a:t>幻灯片编号</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2097170824"/>
      </p:ext>
    </p:extLst>
  </p:cSld>
  <p:clrMap bg1="lt1" tx1="dk1" bg2="lt2" tx2="dk2" accent1="accent1" accent2="accent2" accent3="accent3" accent4="accent4" accent5="accent5" accent6="accent6" hlink="hlink" folHlink="folHlink"/>
  <p:hf hdr="0" ftr="0" dt="0"/>
  <p:notesStyle>
    <a:lvl1pPr marL="0" indent="0" algn="l" defTabSz="914400" eaLnBrk="0" fontAlgn="base" hangingPunct="0">
      <a:lnSpc>
        <a:spcPct val="100000"/>
      </a:lnSpc>
      <a:spcBef>
        <a:spcPct val="3000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1pPr>
    <a:lvl2pPr marL="457200" indent="0" algn="l" defTabSz="914400" eaLnBrk="0" fontAlgn="base" hangingPunct="0">
      <a:lnSpc>
        <a:spcPct val="100000"/>
      </a:lnSpc>
      <a:spcBef>
        <a:spcPct val="3000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2pPr>
    <a:lvl3pPr marL="914400" indent="0" algn="l" defTabSz="914400" eaLnBrk="0" fontAlgn="base" hangingPunct="0">
      <a:lnSpc>
        <a:spcPct val="100000"/>
      </a:lnSpc>
      <a:spcBef>
        <a:spcPct val="3000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3pPr>
    <a:lvl4pPr marL="1371600" indent="0" algn="l" defTabSz="914400" eaLnBrk="0" fontAlgn="base" hangingPunct="0">
      <a:lnSpc>
        <a:spcPct val="100000"/>
      </a:lnSpc>
      <a:spcBef>
        <a:spcPct val="3000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4pPr>
    <a:lvl5pPr marL="1828800" indent="0" algn="l" defTabSz="914400" eaLnBrk="0" fontAlgn="base" hangingPunct="0">
      <a:lnSpc>
        <a:spcPct val="100000"/>
      </a:lnSpc>
      <a:spcBef>
        <a:spcPct val="3000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Calibri" pitchFamily="0"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78" name=""/>
          <p:cNvSpPr>
            <a:spLocks noGrp="1" noChangeAspect="1"/>
          </p:cNvSpPr>
          <p:nvPr>
            <p:ph type="sldImg" idx="2"/>
          </p:nvPr>
        </p:nvSpPr>
        <p:spPr>
          <a:xfrm rot="0">
            <a:off x="685800" y="1143000"/>
            <a:ext cx="5486400" cy="3086100"/>
          </a:xfrm>
          <a:prstGeom prst="rect"/>
          <a:noFill/>
          <a:ln w="12700" cmpd="sng" cap="flat">
            <a:solidFill>
              <a:srgbClr val="000000"/>
            </a:solidFill>
            <a:prstDash val="solid"/>
            <a:miter/>
          </a:ln>
        </p:spPr>
      </p:sp>
      <p:sp>
        <p:nvSpPr>
          <p:cNvPr id="279" name=""/>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80" name="编号占位符"/>
          <p:cNvSpPr>
            <a:spLocks noGrp="1"/>
          </p:cNvSpPr>
          <p:nvPr>
            <p:ph type="sldNum"/>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1</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1135912803"/>
      </p:ext>
    </p:extLst>
  </p:cSld>
  <p:clrMapOvr>
    <a:masterClrMapping/>
  </p:clrMapOvr>
</p:notes>
</file>

<file path=ppt/notesSlides/notesSlide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6"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287"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88"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2</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772038779"/>
      </p:ext>
    </p:extLst>
  </p:cSld>
  <p:clrMapOvr>
    <a:masterClrMapping/>
  </p:clrMapOvr>
</p:notes>
</file>

<file path=ppt/notesSlides/notesSlide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94"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295"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96"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3</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963462752"/>
      </p:ext>
    </p:extLst>
  </p:cSld>
  <p:clrMapOvr>
    <a:masterClrMapping/>
  </p:clrMapOvr>
</p:notes>
</file>

<file path=ppt/notesSlides/notesSlide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02"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303"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304"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4</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646214947"/>
      </p:ext>
    </p:extLst>
  </p:cSld>
  <p:clrMapOvr>
    <a:masterClrMapping/>
  </p:clrMapOvr>
</p:notes>
</file>

<file path=ppt/notesSlides/notesSlide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11"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312"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313"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5</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1143105513"/>
      </p:ext>
    </p:extLst>
  </p:cSld>
  <p:clrMapOvr>
    <a:masterClrMapping/>
  </p:clrMapOvr>
</p:notes>
</file>

<file path=ppt/notesSlides/notesSlide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19"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320"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321"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6</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1128982601"/>
      </p:ext>
    </p:extLst>
  </p:cSld>
  <p:clrMapOvr>
    <a:masterClrMapping/>
  </p:clrMapOvr>
</p:notes>
</file>

<file path=ppt/notesSlides/notesSlide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27"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328"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329"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7</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724896159"/>
      </p:ext>
    </p:extLst>
  </p:cSld>
  <p:clrMapOvr>
    <a:masterClrMapping/>
  </p:clrMapOvr>
</p:notes>
</file>

<file path=ppt/notesSlides/notesSlide8.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35"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336"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337"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8</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1148967627"/>
      </p:ext>
    </p:extLst>
  </p:cSld>
  <p:clrMapOvr>
    <a:masterClrMapping/>
  </p:clrMapOvr>
</p:notes>
</file>

<file path=ppt/notesSlides/notesSlide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43" name=""/>
          <p:cNvSpPr>
            <a:spLocks noGrp="1" noChangeAspect="1"/>
          </p:cNvSpPr>
          <p:nvPr>
            <p:ph type="sldImg"/>
          </p:nvPr>
        </p:nvSpPr>
        <p:spPr>
          <a:xfrm rot="0">
            <a:off x="685800" y="1143000"/>
            <a:ext cx="5486400" cy="3086100"/>
          </a:xfrm>
          <a:prstGeom prst="rect"/>
          <a:noFill/>
          <a:ln w="12700" cmpd="sng" cap="flat">
            <a:solidFill>
              <a:srgbClr val="000000"/>
            </a:solidFill>
            <a:prstDash val="solid"/>
            <a:round/>
          </a:ln>
        </p:spPr>
      </p:sp>
      <p:sp>
        <p:nvSpPr>
          <p:cNvPr id="344" name=""/>
          <p:cNvSpPr>
            <a:spLocks noGrp="1"/>
          </p:cNvSpPr>
          <p:nvPr>
            <p:ph type="body" idx="1"/>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345"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等线" pitchFamily="0" charset="0"/>
                <a:cs typeface="Calibri" pitchFamily="0" charset="0"/>
              </a:rPr>
              <a:t>9</a:t>
            </a:fld>
            <a:endParaRPr lang="zh-CN" altLang="en-US" sz="1200">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196505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showMasterSp="0">
  <p:cSld name="Title Slide">
    <p:spTree>
      <p:nvGrpSpPr>
        <p:cNvPr id="1" name=""/>
        <p:cNvGrpSpPr/>
        <p:nvPr/>
      </p:nvGrpSpPr>
      <p:grpSpPr>
        <a:xfrm>
          <a:off x="0" y="0"/>
          <a:ext cx="0" cy="0"/>
          <a:chOff x="0" y="0"/>
          <a:chExt cx="0" cy="0"/>
        </a:xfrm>
      </p:grpSpPr>
      <p:sp>
        <p:nvSpPr>
          <p:cNvPr id="8" name=""/>
          <p:cNvSpPr>
            <a:spLocks noGrp="1"/>
          </p:cNvSpPr>
          <p:nvPr>
            <p:ph type="obj" hasCustomPrompt="1"/>
          </p:nvPr>
        </p:nvSpPr>
        <p:spPr>
          <a:xfrm rot="0">
            <a:off x="0" y="0"/>
            <a:ext cx="12192000" cy="685800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443653531"/>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preserve="1" userDrawn="1" showMasterSp="0">
  <p:cSld name="10_Custom Layout">
    <p:bg>
      <p:bgPr>
        <a:solidFill>
          <a:srgbClr val="21282E"/>
        </a:solidFill>
      </p:bgPr>
    </p:bg>
    <p:spTree>
      <p:nvGrpSpPr>
        <p:cNvPr id="1" name=""/>
        <p:cNvGrpSpPr/>
        <p:nvPr/>
      </p:nvGrpSpPr>
      <p:grpSpPr>
        <a:xfrm>
          <a:off x="0" y="0"/>
          <a:ext cx="0" cy="0"/>
          <a:chOff x="0" y="0"/>
          <a:chExt cx="0" cy="0"/>
        </a:xfrm>
      </p:grpSpPr>
      <p:sp>
        <p:nvSpPr>
          <p:cNvPr id="47"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48"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51" name="组合"/>
          <p:cNvGrpSpPr>
            <a:grpSpLocks/>
          </p:cNvGrpSpPr>
          <p:nvPr userDrawn="1"/>
        </p:nvGrpSpPr>
        <p:grpSpPr>
          <a:xfrm>
            <a:off x="409575" y="6421438"/>
            <a:ext cx="1766888" cy="230187"/>
            <a:chOff x="409575" y="6421438"/>
            <a:chExt cx="1766888" cy="230187"/>
          </a:xfrm>
        </p:grpSpPr>
        <p:sp>
          <p:nvSpPr>
            <p:cNvPr id="49"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50"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52"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53" name=""/>
          <p:cNvSpPr>
            <a:spLocks noGrp="1"/>
          </p:cNvSpPr>
          <p:nvPr>
            <p:ph type="obj" hasCustomPrompt="1"/>
          </p:nvPr>
        </p:nvSpPr>
        <p:spPr>
          <a:xfrm rot="0">
            <a:off x="8505372" y="0"/>
            <a:ext cx="5950858" cy="6858000"/>
          </a:xfrm>
          <a:prstGeom prst="parallelogram">
            <a:avLst>
              <a:gd name="adj" fmla="val 34126"/>
            </a:avLst>
          </a:prstGeom>
          <a:solidFill>
            <a:srgbClr val="595959"/>
          </a:solidFill>
          <a:ln w="9525" cmpd="sng" cap="flat">
            <a:noFill/>
            <a:prstDash val="solid"/>
            <a:miter/>
          </a:ln>
        </p:spPr>
        <p:txBody>
          <a:bodyPr vert="horz" wrap="square" lIns="91440" tIns="45720" rIns="91440" bIns="45720" anchor="t" anchorCtr="0">
            <a:prstTxWarp prst="textNoShape"/>
          </a:bodyPr>
          <a:lstStyle/>
          <a:p>
            <a:pPr marL="228600" indent="-228600"/>
            <a:endParaRPr lang="zh-CN" altLang="en-US"/>
          </a:p>
        </p:txBody>
      </p:sp>
      <p:sp>
        <p:nvSpPr>
          <p:cNvPr id="54" name="图片"/>
          <p:cNvSpPr>
            <a:spLocks noGrp="1"/>
          </p:cNvSpPr>
          <p:nvPr>
            <p:ph type="pic" idx="1"/>
          </p:nvPr>
        </p:nvSpPr>
        <p:spPr>
          <a:xfrm rot="0">
            <a:off x="5160297" y="0"/>
            <a:ext cx="5950858" cy="6858000"/>
          </a:xfrm>
          <a:prstGeom prst="parallelogram">
            <a:avLst>
              <a:gd name="adj" fmla="val 34126"/>
            </a:avLst>
          </a:prstGeom>
          <a:solidFill>
            <a:srgbClr val="595959"/>
          </a:solidFill>
          <a:ln w="9525" cmpd="sng" cap="flat">
            <a:noFill/>
            <a:prstDash val="solid"/>
            <a:miter/>
          </a:ln>
        </p:spPr>
        <p:txBody>
          <a:bodyPr/>
          <a:p/>
        </p:txBody>
      </p:sp>
    </p:spTree>
    <p:extLst>
      <p:ext uri="{BB962C8B-B14F-4D97-AF65-F5344CB8AC3E}">
        <p14:creationId xmlns:p14="http://schemas.microsoft.com/office/powerpoint/2010/main" val="1082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11.xml><?xml version="1.0" encoding="utf-8"?>
<p:sldLayout xmlns:p="http://schemas.openxmlformats.org/presentationml/2006/main" xmlns:a="http://schemas.openxmlformats.org/drawingml/2006/main" xmlns:r="http://schemas.openxmlformats.org/officeDocument/2006/relationships" preserve="1" userDrawn="1" showMasterSp="0">
  <p:cSld name="12_Custom Layout">
    <p:bg>
      <p:bgPr>
        <a:solidFill>
          <a:srgbClr val="21282E"/>
        </a:solidFill>
      </p:bgPr>
    </p:bg>
    <p:spTree>
      <p:nvGrpSpPr>
        <p:cNvPr id="1" name=""/>
        <p:cNvGrpSpPr/>
        <p:nvPr/>
      </p:nvGrpSpPr>
      <p:grpSpPr>
        <a:xfrm>
          <a:off x="0" y="0"/>
          <a:ext cx="0" cy="0"/>
          <a:chOff x="0" y="0"/>
          <a:chExt cx="0" cy="0"/>
        </a:xfrm>
      </p:grpSpPr>
      <p:sp>
        <p:nvSpPr>
          <p:cNvPr id="55" name="矩形"/>
          <p:cNvSpPr>
            <a:spLocks/>
          </p:cNvSpPr>
          <p:nvPr userDrawn="1"/>
        </p:nvSpPr>
        <p:spPr>
          <a:xfrm rot="0">
            <a:off x="0" y="0"/>
            <a:ext cx="12192000" cy="3416300"/>
          </a:xfrm>
          <a:prstGeom prst="rect"/>
          <a:gradFill rotWithShape="1">
            <a:gsLst>
              <a:gs pos="34000">
                <a:srgbClr val="59AAF2">
                  <a:alpha val="100000"/>
                </a:srgbClr>
              </a:gs>
              <a:gs pos="100000">
                <a:srgbClr val="0F6FC6">
                  <a:alpha val="100000"/>
                </a:srgbClr>
              </a:gs>
            </a:gsLst>
            <a:lin ang="2700000" scaled="1"/>
          </a:gradFill>
          <a:ln w="12700" cmpd="sng" cap="flat">
            <a:noFill/>
            <a:prstDash val="solid"/>
            <a:round/>
          </a:ln>
        </p:spPr>
        <p:txBody>
          <a:bodyPr rtlCol="0" anchor="ctr"/>
          <a:lstStyle/>
          <a:p>
            <a:pPr algn="ctr"/>
          </a:p>
        </p:txBody>
      </p:sp>
      <p:sp>
        <p:nvSpPr>
          <p:cNvPr id="56" name=""/>
          <p:cNvSpPr>
            <a:spLocks noGrp="1"/>
          </p:cNvSpPr>
          <p:nvPr>
            <p:ph type="obj" hasCustomPrompt="1"/>
          </p:nvPr>
        </p:nvSpPr>
        <p:spPr>
          <a:xfrm rot="0">
            <a:off x="0" y="0"/>
            <a:ext cx="6070600" cy="3416300"/>
          </a:xfrm>
          <a:custGeom>
            <a:gdLst>
              <a:gd name="T1" fmla="*/ 0 w 21600"/>
              <a:gd name="T2" fmla="*/ 0 h 21600"/>
              <a:gd name="T3" fmla="*/ 21600 w 21600"/>
              <a:gd name="T4" fmla="*/ 21600 h 21600"/>
            </a:gdLst>
            <a:rect l="T1" t="T2" r="T3" b="T4"/>
            <a:pathLst>
              <a:path w="21600" h="21600">
                <a:moveTo>
                  <a:pt x="0" y="0"/>
                </a:moveTo>
                <a:lnTo>
                  <a:pt x="12652" y="0"/>
                </a:lnTo>
                <a:lnTo>
                  <a:pt x="21600" y="21600"/>
                </a:lnTo>
                <a:lnTo>
                  <a:pt x="12652" y="21600"/>
                </a:lnTo>
                <a:lnTo>
                  <a:pt x="0" y="21600"/>
                </a:lnTo>
                <a:close/>
              </a:path>
            </a:pathLst>
          </a:custGeom>
          <a:noFill/>
          <a:ln w="9525" cmpd="sng" cap="flat">
            <a:noFill/>
            <a:prstDash val="solid"/>
            <a:miter/>
          </a:ln>
        </p:spPr>
        <p:txBody>
          <a:bodyPr vert="horz" wrap="none" lIns="91440" tIns="45720" rIns="91440" bIns="45720" anchor="t" anchorCtr="0" upright="1">
            <a:prstTxWarp prst="textNoShape"/>
          </a:bodyPr>
          <a:lstStyle>
            <a:lvl1pPr marL="228600" indent="-228600" defTabSz="914400" fontAlgn="base" hangingPunct="0"/>
          </a:lstStyle>
          <a:p>
            <a:endParaRPr lang="zh-CN" altLang="en-US"/>
          </a:p>
        </p:txBody>
      </p:sp>
      <p:sp>
        <p:nvSpPr>
          <p:cNvPr id="57" name="图片"/>
          <p:cNvSpPr>
            <a:spLocks noGrp="1"/>
          </p:cNvSpPr>
          <p:nvPr>
            <p:ph type="pic" idx="1" hasCustomPrompt="1"/>
          </p:nvPr>
        </p:nvSpPr>
        <p:spPr>
          <a:xfrm rot="0">
            <a:off x="6070600" y="3416300"/>
            <a:ext cx="6121400" cy="3416300"/>
          </a:xfrm>
          <a:custGeom>
            <a:gdLst>
              <a:gd name="T1" fmla="*/ 0 w 21600"/>
              <a:gd name="T2" fmla="*/ 0 h 21600"/>
              <a:gd name="T3" fmla="*/ 21600 w 21600"/>
              <a:gd name="T4" fmla="*/ 21600 h 21600"/>
            </a:gdLst>
            <a:rect l="T1" t="T2" r="T3" b="T4"/>
            <a:pathLst>
              <a:path w="21600" h="21600">
                <a:moveTo>
                  <a:pt x="0" y="0"/>
                </a:moveTo>
                <a:lnTo>
                  <a:pt x="8873" y="0"/>
                </a:lnTo>
                <a:lnTo>
                  <a:pt x="21600" y="0"/>
                </a:lnTo>
                <a:lnTo>
                  <a:pt x="21600" y="21600"/>
                </a:lnTo>
                <a:lnTo>
                  <a:pt x="8873" y="21600"/>
                </a:lnTo>
                <a:close/>
              </a:path>
            </a:pathLst>
          </a:custGeom>
          <a:noFill/>
          <a:ln w="9525" cmpd="sng" cap="flat">
            <a:noFill/>
            <a:prstDash val="solid"/>
            <a:miter/>
          </a:ln>
        </p:spPr>
        <p:txBody>
          <a:bodyPr wrap="none" lIns="-12700" tIns="-12700" rIns="-12700" bIns="-12700" anchor="t" anchorCtr="0" upright="1">
            <a:prstTxWarp prst="textNoShape"/>
          </a:bodyPr>
          <a:lstStyle/>
          <a:p>
            <a:pPr marL="228600" indent="-228600"/>
            <a:endParaRPr lang="zh-CN" altLang="en-US"/>
          </a:p>
        </p:txBody>
      </p:sp>
    </p:spTree>
    <p:extLst>
      <p:ext uri="{BB962C8B-B14F-4D97-AF65-F5344CB8AC3E}">
        <p14:creationId xmlns:p14="http://schemas.microsoft.com/office/powerpoint/2010/main" val="1766159403"/>
      </p:ext>
    </p:extLst>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preserve="1" userDrawn="1">
  <p:cSld name="11_Custom Layout">
    <p:spTree>
      <p:nvGrpSpPr>
        <p:cNvPr id="1" name=""/>
        <p:cNvGrpSpPr/>
        <p:nvPr/>
      </p:nvGrpSpPr>
      <p:grpSpPr>
        <a:xfrm>
          <a:off x="0" y="0"/>
          <a:ext cx="0" cy="0"/>
          <a:chOff x="0" y="0"/>
          <a:chExt cx="0" cy="0"/>
        </a:xfrm>
      </p:grpSpPr>
      <p:sp>
        <p:nvSpPr>
          <p:cNvPr id="58" name=""/>
          <p:cNvSpPr>
            <a:spLocks noGrp="1"/>
          </p:cNvSpPr>
          <p:nvPr>
            <p:ph type="obj" hasCustomPrompt="1"/>
          </p:nvPr>
        </p:nvSpPr>
        <p:spPr>
          <a:xfrm rot="0">
            <a:off x="0" y="1"/>
            <a:ext cx="4809444" cy="4076700"/>
          </a:xfrm>
          <a:custGeom>
            <a:gdLst>
              <a:gd name="T1" fmla="*/ 0 w 21600"/>
              <a:gd name="T2" fmla="*/ 0 h 21600"/>
              <a:gd name="T3" fmla="*/ 21600 w 21600"/>
              <a:gd name="T4" fmla="*/ 21600 h 21600"/>
            </a:gdLst>
            <a:rect l="T1" t="T2" r="T3" b="T4"/>
            <a:pathLst>
              <a:path w="21600" h="21600">
                <a:moveTo>
                  <a:pt x="0" y="0"/>
                </a:moveTo>
                <a:lnTo>
                  <a:pt x="21600" y="0"/>
                </a:lnTo>
                <a:lnTo>
                  <a:pt x="10920" y="21600"/>
                </a:lnTo>
                <a:lnTo>
                  <a:pt x="0" y="21600"/>
                </a:lnTo>
                <a:close/>
              </a:path>
            </a:pathLst>
          </a:custGeom>
          <a:noFill/>
          <a:ln w="9525" cmpd="sng" cap="flat">
            <a:noFill/>
            <a:prstDash val="solid"/>
            <a:miter/>
          </a:ln>
        </p:spPr>
        <p:txBody>
          <a:bodyPr vert="horz" wrap="square" lIns="91440" tIns="45720" rIns="91440" bIns="45720" anchor="t" anchorCtr="0" upright="1">
            <a:prstTxWarp prst="textNoShape"/>
          </a:bodyPr>
          <a:lstStyle/>
          <a:p>
            <a:endParaRPr lang="zh-CN" altLang="en-US"/>
          </a:p>
        </p:txBody>
      </p:sp>
      <p:sp>
        <p:nvSpPr>
          <p:cNvPr id="59" name="图片"/>
          <p:cNvSpPr>
            <a:spLocks noGrp="1"/>
          </p:cNvSpPr>
          <p:nvPr>
            <p:ph type="pic" idx="1"/>
          </p:nvPr>
        </p:nvSpPr>
        <p:spPr>
          <a:xfrm rot="0">
            <a:off x="2601005" y="0"/>
            <a:ext cx="7866289" cy="4076700"/>
          </a:xfrm>
          <a:prstGeom prst="parallelogram">
            <a:avLst>
              <a:gd name="adj" fmla="val 58315"/>
            </a:avLst>
          </a:prstGeom>
          <a:noFill/>
          <a:ln w="9525" cmpd="sng" cap="flat">
            <a:noFill/>
            <a:prstDash val="solid"/>
            <a:miter/>
          </a:ln>
        </p:spPr>
        <p:txBody>
          <a:bodyPr/>
          <a:p/>
        </p:txBody>
      </p:sp>
      <p:sp>
        <p:nvSpPr>
          <p:cNvPr id="60" name="图片"/>
          <p:cNvSpPr>
            <a:spLocks noGrp="1"/>
          </p:cNvSpPr>
          <p:nvPr>
            <p:ph type="pic" idx="2" hasCustomPrompt="1"/>
          </p:nvPr>
        </p:nvSpPr>
        <p:spPr>
          <a:xfrm rot="0">
            <a:off x="8258854" y="0"/>
            <a:ext cx="7866288" cy="4076700"/>
          </a:xfrm>
          <a:custGeom>
            <a:gdLst>
              <a:gd name="T1" fmla="*/ 0 w 21600"/>
              <a:gd name="T2" fmla="*/ 0 h 21600"/>
              <a:gd name="T3" fmla="*/ 21600 w 21600"/>
              <a:gd name="T4" fmla="*/ 21600 h 21600"/>
            </a:gdLst>
            <a:rect l="T1" t="T2" r="T3" b="T4"/>
            <a:pathLst>
              <a:path w="21600" h="21600">
                <a:moveTo>
                  <a:pt x="21104" y="0"/>
                </a:moveTo>
                <a:lnTo>
                  <a:pt x="21600" y="0"/>
                </a:lnTo>
                <a:lnTo>
                  <a:pt x="21104" y="1637"/>
                </a:lnTo>
                <a:close/>
                <a:moveTo>
                  <a:pt x="6529" y="0"/>
                </a:moveTo>
                <a:lnTo>
                  <a:pt x="10800" y="0"/>
                </a:lnTo>
                <a:lnTo>
                  <a:pt x="10800" y="21600"/>
                </a:lnTo>
                <a:lnTo>
                  <a:pt x="0" y="21600"/>
                </a:lnTo>
                <a:close/>
              </a:path>
            </a:pathLst>
          </a:custGeom>
          <a:noFill/>
          <a:ln cmpd="sng" cap="flat">
            <a:noFill/>
            <a:prstDash val="solid"/>
            <a:miter/>
          </a:ln>
        </p:spPr>
        <p:txBody>
          <a:bodyPr wrap="none" lIns="-12700" tIns="-12700" rIns="-12700" bIns="-12700" anchor="t" anchorCtr="0" upright="1">
            <a:prstTxWarp prst="textNoShape"/>
          </a:bodyPr>
          <a:lstStyle/>
          <a:p>
            <a:endParaRPr lang="zh-CN" altLang="en-US"/>
          </a:p>
        </p:txBody>
      </p:sp>
    </p:spTree>
    <p:extLst>
      <p:ext uri="{BB962C8B-B14F-4D97-AF65-F5344CB8AC3E}">
        <p14:creationId xmlns:p14="http://schemas.microsoft.com/office/powerpoint/2010/main" val="1999122520"/>
      </p:ext>
    </p:extLst>
  </p:cSld>
  <p:clrMapOvr>
    <a:masterClrMapping/>
  </p:clrMapOvr>
</p:sldLayout>
</file>

<file path=ppt/slideLayouts/slideLayout13.xml><?xml version="1.0" encoding="utf-8"?>
<p:sldLayout xmlns:p="http://schemas.openxmlformats.org/presentationml/2006/main" xmlns:a="http://schemas.openxmlformats.org/drawingml/2006/main" xmlns:r="http://schemas.openxmlformats.org/officeDocument/2006/relationships" preserve="1" userDrawn="1" showMasterSp="0">
  <p:cSld name="13_Custom Layout">
    <p:spTree>
      <p:nvGrpSpPr>
        <p:cNvPr id="1" name=""/>
        <p:cNvGrpSpPr/>
        <p:nvPr/>
      </p:nvGrpSpPr>
      <p:grpSpPr>
        <a:xfrm>
          <a:off x="0" y="0"/>
          <a:ext cx="0" cy="0"/>
          <a:chOff x="0" y="0"/>
          <a:chExt cx="0" cy="0"/>
        </a:xfrm>
      </p:grpSpPr>
      <p:sp>
        <p:nvSpPr>
          <p:cNvPr id="61" name=""/>
          <p:cNvSpPr>
            <a:spLocks noGrp="1"/>
          </p:cNvSpPr>
          <p:nvPr>
            <p:ph type="obj" hasCustomPrompt="1"/>
          </p:nvPr>
        </p:nvSpPr>
        <p:spPr>
          <a:xfrm rot="0">
            <a:off x="0" y="0"/>
            <a:ext cx="12192000" cy="6858000"/>
          </a:xfrm>
          <a:custGeom>
            <a:gdLst>
              <a:gd name="T1" fmla="*/ 0 w 21600"/>
              <a:gd name="T2" fmla="*/ 0 h 21600"/>
              <a:gd name="T3" fmla="*/ 21600 w 21600"/>
              <a:gd name="T4" fmla="*/ 21600 h 21600"/>
            </a:gdLst>
            <a:rect l="T1" t="T2" r="T3" b="T4"/>
            <a:pathLst>
              <a:path w="21600" h="21600">
                <a:moveTo>
                  <a:pt x="0" y="0"/>
                </a:moveTo>
                <a:lnTo>
                  <a:pt x="21600" y="6680"/>
                </a:lnTo>
                <a:lnTo>
                  <a:pt x="21600" y="21600"/>
                </a:lnTo>
                <a:lnTo>
                  <a:pt x="0" y="14919"/>
                </a:lnTo>
                <a:close/>
              </a:path>
            </a:pathLst>
          </a:custGeom>
          <a:noFill/>
          <a:ln w="9525" cmpd="sng" cap="flat">
            <a:solidFill>
              <a:srgbClr val="D9D9D9"/>
            </a:solidFill>
            <a:prstDash val="solid"/>
            <a:miter/>
          </a:ln>
        </p:spPr>
        <p:txBody>
          <a:bodyPr vert="horz" wrap="none" lIns="91440" tIns="45720" rIns="91440" bIns="45720" anchor="t" anchorCtr="0" upright="1">
            <a:prstTxWarp prst="textNoShape"/>
          </a:bodyPr>
          <a:lstStyle/>
          <a:p>
            <a:endParaRPr lang="zh-CN" altLang="en-US"/>
          </a:p>
        </p:txBody>
      </p:sp>
    </p:spTree>
    <p:extLst>
      <p:ext uri="{BB962C8B-B14F-4D97-AF65-F5344CB8AC3E}">
        <p14:creationId xmlns:p14="http://schemas.microsoft.com/office/powerpoint/2010/main" val="1717837312"/>
      </p:ext>
    </p:extLst>
  </p:cSld>
  <p:clrMapOvr>
    <a:masterClrMapping/>
  </p:clrMapOvr>
</p:sldLayout>
</file>

<file path=ppt/slideLayouts/slideLayout14.xml><?xml version="1.0" encoding="utf-8"?>
<p:sldLayout xmlns:p="http://schemas.openxmlformats.org/presentationml/2006/main" xmlns:a="http://schemas.openxmlformats.org/drawingml/2006/main" xmlns:r="http://schemas.openxmlformats.org/officeDocument/2006/relationships" preserve="1" userDrawn="1">
  <p:cSld name="14_Custom Layout">
    <p:spTree>
      <p:nvGrpSpPr>
        <p:cNvPr id="1" name=""/>
        <p:cNvGrpSpPr/>
        <p:nvPr/>
      </p:nvGrpSpPr>
      <p:grpSpPr>
        <a:xfrm>
          <a:off x="0" y="0"/>
          <a:ext cx="0" cy="0"/>
          <a:chOff x="0" y="0"/>
          <a:chExt cx="0" cy="0"/>
        </a:xfrm>
      </p:grpSpPr>
      <p:sp>
        <p:nvSpPr>
          <p:cNvPr id="62" name=""/>
          <p:cNvSpPr>
            <a:spLocks noGrp="1"/>
          </p:cNvSpPr>
          <p:nvPr>
            <p:ph type="obj" hasCustomPrompt="1"/>
          </p:nvPr>
        </p:nvSpPr>
        <p:spPr>
          <a:xfrm rot="0">
            <a:off x="0" y="0"/>
            <a:ext cx="12192000" cy="445770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806114590"/>
      </p:ext>
    </p:extLst>
  </p:cSld>
  <p:clrMapOvr>
    <a:masterClrMapping/>
  </p:clrMapOvr>
</p:sldLayout>
</file>

<file path=ppt/slideLayouts/slideLayout15.xml><?xml version="1.0" encoding="utf-8"?>
<p:sldLayout xmlns:p="http://schemas.openxmlformats.org/presentationml/2006/main" xmlns:a="http://schemas.openxmlformats.org/drawingml/2006/main" xmlns:r="http://schemas.openxmlformats.org/officeDocument/2006/relationships" preserve="1" userDrawn="1">
  <p:cSld name="15_Custom Layout">
    <p:spTree>
      <p:nvGrpSpPr>
        <p:cNvPr id="1" name=""/>
        <p:cNvGrpSpPr/>
        <p:nvPr/>
      </p:nvGrpSpPr>
      <p:grpSpPr>
        <a:xfrm>
          <a:off x="0" y="0"/>
          <a:ext cx="0" cy="0"/>
          <a:chOff x="0" y="0"/>
          <a:chExt cx="0" cy="0"/>
        </a:xfrm>
      </p:grpSpPr>
      <p:sp>
        <p:nvSpPr>
          <p:cNvPr id="63" name=""/>
          <p:cNvSpPr>
            <a:spLocks noGrp="1"/>
          </p:cNvSpPr>
          <p:nvPr>
            <p:ph type="obj" hasCustomPrompt="1"/>
          </p:nvPr>
        </p:nvSpPr>
        <p:spPr>
          <a:xfrm rot="0">
            <a:off x="5049671" y="0"/>
            <a:ext cx="7142327" cy="6858000"/>
          </a:xfrm>
          <a:custGeom>
            <a:gdLst>
              <a:gd name="T1" fmla="*/ 0 w 21600"/>
              <a:gd name="T2" fmla="*/ 0 h 21600"/>
              <a:gd name="T3" fmla="*/ 21600 w 21600"/>
              <a:gd name="T4" fmla="*/ 21600 h 21600"/>
            </a:gdLst>
            <a:rect l="T1" t="T2" r="T3" b="T4"/>
            <a:pathLst>
              <a:path w="21600" h="21600">
                <a:moveTo>
                  <a:pt x="10504" y="0"/>
                </a:moveTo>
                <a:lnTo>
                  <a:pt x="17439" y="0"/>
                </a:lnTo>
                <a:lnTo>
                  <a:pt x="21600" y="4332"/>
                </a:lnTo>
                <a:lnTo>
                  <a:pt x="21600" y="17549"/>
                </a:lnTo>
                <a:lnTo>
                  <a:pt x="17711" y="21600"/>
                </a:lnTo>
                <a:lnTo>
                  <a:pt x="10234" y="21600"/>
                </a:lnTo>
                <a:lnTo>
                  <a:pt x="0" y="10941"/>
                </a:lnTo>
                <a:close/>
              </a:path>
            </a:pathLst>
          </a:custGeom>
          <a:noFill/>
          <a:ln w="9525" cmpd="sng" cap="flat">
            <a:noFill/>
            <a:prstDash val="solid"/>
            <a:miter/>
          </a:ln>
        </p:spPr>
        <p:txBody>
          <a:bodyPr vert="horz" wrap="none" lIns="91440" tIns="45720" rIns="91440" bIns="45720" anchor="t" anchorCtr="0" upright="1">
            <a:prstTxWarp prst="textNoShape"/>
          </a:bodyPr>
          <a:lstStyle/>
          <a:p>
            <a:endParaRPr lang="zh-CN" altLang="en-US"/>
          </a:p>
        </p:txBody>
      </p:sp>
    </p:spTree>
    <p:extLst>
      <p:ext uri="{BB962C8B-B14F-4D97-AF65-F5344CB8AC3E}">
        <p14:creationId xmlns:p14="http://schemas.microsoft.com/office/powerpoint/2010/main" val="153897162"/>
      </p:ext>
    </p:extLst>
  </p:cSld>
  <p:clrMapOvr>
    <a:masterClrMapping/>
  </p:clrMapOvr>
</p:sldLayout>
</file>

<file path=ppt/slideLayouts/slideLayout16.xml><?xml version="1.0" encoding="utf-8"?>
<p:sldLayout xmlns:p="http://schemas.openxmlformats.org/presentationml/2006/main" xmlns:a="http://schemas.openxmlformats.org/drawingml/2006/main" xmlns:r="http://schemas.openxmlformats.org/officeDocument/2006/relationships" preserve="1" userDrawn="1" showMasterSp="0">
  <p:cSld name="16_Custom Layout">
    <p:spTree>
      <p:nvGrpSpPr>
        <p:cNvPr id="1" name=""/>
        <p:cNvGrpSpPr/>
        <p:nvPr/>
      </p:nvGrpSpPr>
      <p:grpSpPr>
        <a:xfrm>
          <a:off x="0" y="0"/>
          <a:ext cx="0" cy="0"/>
          <a:chOff x="0" y="0"/>
          <a:chExt cx="0" cy="0"/>
        </a:xfrm>
      </p:grpSpPr>
      <p:sp>
        <p:nvSpPr>
          <p:cNvPr id="64"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65"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68" name="组合"/>
          <p:cNvGrpSpPr>
            <a:grpSpLocks/>
          </p:cNvGrpSpPr>
          <p:nvPr userDrawn="1"/>
        </p:nvGrpSpPr>
        <p:grpSpPr>
          <a:xfrm>
            <a:off x="409575" y="6421438"/>
            <a:ext cx="1766888" cy="230187"/>
            <a:chOff x="409575" y="6421438"/>
            <a:chExt cx="1766888" cy="230187"/>
          </a:xfrm>
        </p:grpSpPr>
        <p:sp>
          <p:nvSpPr>
            <p:cNvPr id="66"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67"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69"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70" name="曲线"/>
          <p:cNvSpPr>
            <a:spLocks/>
          </p:cNvSpPr>
          <p:nvPr userDrawn="1"/>
        </p:nvSpPr>
        <p:spPr>
          <a:xfrm rot="0">
            <a:off x="5872163" y="469900"/>
            <a:ext cx="612774" cy="295275"/>
          </a:xfrm>
          <a:custGeom>
            <a:gdLst>
              <a:gd name="T1" fmla="*/ 0 w 21600"/>
              <a:gd name="T2" fmla="*/ 0 h 21600"/>
              <a:gd name="T3" fmla="*/ 21600 w 21600"/>
              <a:gd name="T4" fmla="*/ 21600 h 21600"/>
            </a:gdLst>
            <a:rect l="T1" t="T2" r="T3" b="T4"/>
            <a:pathLst>
              <a:path w="21600" h="21600">
                <a:moveTo>
                  <a:pt x="21600" y="0"/>
                </a:moveTo>
                <a:lnTo>
                  <a:pt x="21600" y="21600"/>
                </a:lnTo>
                <a:lnTo>
                  <a:pt x="10961" y="21600"/>
                </a:lnTo>
                <a:close/>
                <a:moveTo>
                  <a:pt x="0" y="0"/>
                </a:moveTo>
                <a:lnTo>
                  <a:pt x="10637" y="21600"/>
                </a:lnTo>
                <a:lnTo>
                  <a:pt x="0" y="21600"/>
                </a:lnTo>
                <a:close/>
              </a:path>
            </a:pathLst>
          </a:custGeom>
          <a:solidFill>
            <a:srgbClr val="F2F2F2"/>
          </a:solidFill>
          <a:ln w="12700" cmpd="sng" cap="flat">
            <a:noFill/>
            <a:prstDash val="solid"/>
            <a:round/>
          </a:ln>
        </p:spPr>
        <p:txBody>
          <a:bodyPr rtlCol="0" anchor="ctr"/>
          <a:lstStyle/>
          <a:p>
            <a:pPr algn="ctr"/>
          </a:p>
        </p:txBody>
      </p:sp>
      <p:sp>
        <p:nvSpPr>
          <p:cNvPr id="71" name="标题"/>
          <p:cNvSpPr>
            <a:spLocks noGrp="1"/>
          </p:cNvSpPr>
          <p:nvPr>
            <p:ph type="title"/>
          </p:nvPr>
        </p:nvSpPr>
        <p:spPr>
          <a:xfrm rot="0">
            <a:off x="991168" y="870094"/>
            <a:ext cx="10376279" cy="699399"/>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defRPr sz="4400" b="0">
                <a:solidFill>
                  <a:srgbClr val="595959"/>
                </a:solidFill>
                <a:latin typeface="Lato Heavy" pitchFamily="34" charset="0"/>
                <a:cs typeface="Lato Heavy" pitchFamily="34" charset="0"/>
              </a:defRPr>
            </a:lvl1pPr>
          </a:lstStyle>
          <a:p>
            <a:r>
              <a:rPr lang="zh-CN" altLang="en-US"/>
              <a:t>单击此处编辑母版标题样式</a:t>
            </a:r>
            <a:endParaRPr lang="zh-CN" altLang="en-US"/>
          </a:p>
        </p:txBody>
      </p:sp>
      <p:sp>
        <p:nvSpPr>
          <p:cNvPr id="72" name="文本"/>
          <p:cNvSpPr>
            <a:spLocks noGrp="1"/>
          </p:cNvSpPr>
          <p:nvPr>
            <p:ph type="body" idx="10"/>
          </p:nvPr>
        </p:nvSpPr>
        <p:spPr>
          <a:xfrm rot="0">
            <a:off x="990790" y="1433135"/>
            <a:ext cx="10376279" cy="272717"/>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buNone/>
              <a:defRPr sz="1400">
                <a:solidFill>
                  <a:srgbClr val="BFBFBF"/>
                </a:solidFill>
                <a:latin typeface="Lato" pitchFamily="34" charset="0"/>
                <a:cs typeface="Lato" pitchFamily="34" charset="0"/>
              </a:defRPr>
            </a:lvl1pPr>
            <a:lvl2pPr marL="685800" indent="-228600" defTabSz="914400" eaLnBrk="0" fontAlgn="base" hangingPunct="0"/>
            <a:lvl3pPr marL="1143000" indent="-228600" defTabSz="914400" eaLnBrk="0" fontAlgn="base" hangingPunct="0"/>
            <a:lvl4pPr marL="1600200" indent="-228600" defTabSz="914400" eaLnBrk="0" fontAlgn="base" hangingPunct="0"/>
            <a:lvl5pPr marL="2057400" indent="-228600" defTabSz="914400" eaLnBrk="0" fontAlgn="base" hangingPunct="0"/>
            <a:lvl6pPr marL="2514600" indent="-228600" defTabSz="914400" eaLnBrk="1" fontAlgn="auto" latinLnBrk="0" hangingPunct="1"/>
            <a:lvl7pPr marL="2971800" indent="-228600" defTabSz="914400" eaLnBrk="1" fontAlgn="auto" latinLnBrk="0" hangingPunct="1"/>
            <a:lvl8pPr marL="3429000" indent="-228600" defTabSz="914400" eaLnBrk="1" fontAlgn="auto" latinLnBrk="0" hangingPunct="1"/>
            <a:lvl9pPr marL="3429000" indent="-228600" defTabSz="914400" eaLnBrk="1" fontAlgn="auto" latinLnBrk="0" hangingPunct="1"/>
          </a:lstStyle>
          <a:p>
            <a:pPr marL="0" indent="0"/>
            <a:r>
              <a:rPr lang="zh-CN" altLang="en-US"/>
              <a:t>单击此处编辑母版文本样式</a:t>
            </a:r>
            <a:endParaRPr lang="zh-CN" altLang="en-US"/>
          </a:p>
        </p:txBody>
      </p:sp>
    </p:spTree>
    <p:extLst>
      <p:ext uri="{BB962C8B-B14F-4D97-AF65-F5344CB8AC3E}">
        <p14:creationId xmlns:p14="http://schemas.microsoft.com/office/powerpoint/2010/main" val="19094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Layout>
</file>

<file path=ppt/slideLayouts/slideLayout17.xml><?xml version="1.0" encoding="utf-8"?>
<p:sldLayout xmlns:p="http://schemas.openxmlformats.org/presentationml/2006/main" xmlns:a="http://schemas.openxmlformats.org/drawingml/2006/main" xmlns:r="http://schemas.openxmlformats.org/officeDocument/2006/relationships" preserve="1" userDrawn="1" showMasterSp="0">
  <p:cSld name="43_Custom Layout">
    <p:spTree>
      <p:nvGrpSpPr>
        <p:cNvPr id="1" name=""/>
        <p:cNvGrpSpPr/>
        <p:nvPr/>
      </p:nvGrpSpPr>
      <p:grpSpPr>
        <a:xfrm>
          <a:off x="0" y="0"/>
          <a:ext cx="0" cy="0"/>
          <a:chOff x="0" y="0"/>
          <a:chExt cx="0" cy="0"/>
        </a:xfrm>
      </p:grpSpPr>
      <p:sp>
        <p:nvSpPr>
          <p:cNvPr id="73"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74"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77" name="组合"/>
          <p:cNvGrpSpPr>
            <a:grpSpLocks/>
          </p:cNvGrpSpPr>
          <p:nvPr userDrawn="1"/>
        </p:nvGrpSpPr>
        <p:grpSpPr>
          <a:xfrm>
            <a:off x="409575" y="6421438"/>
            <a:ext cx="1766888" cy="230187"/>
            <a:chOff x="409575" y="6421438"/>
            <a:chExt cx="1766888" cy="230187"/>
          </a:xfrm>
        </p:grpSpPr>
        <p:sp>
          <p:nvSpPr>
            <p:cNvPr id="75"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76"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78"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79" name="曲线"/>
          <p:cNvSpPr>
            <a:spLocks/>
          </p:cNvSpPr>
          <p:nvPr userDrawn="1"/>
        </p:nvSpPr>
        <p:spPr>
          <a:xfrm rot="0">
            <a:off x="5872163" y="469900"/>
            <a:ext cx="612774" cy="295275"/>
          </a:xfrm>
          <a:custGeom>
            <a:gdLst>
              <a:gd name="T1" fmla="*/ 0 w 21600"/>
              <a:gd name="T2" fmla="*/ 0 h 21600"/>
              <a:gd name="T3" fmla="*/ 21600 w 21600"/>
              <a:gd name="T4" fmla="*/ 21600 h 21600"/>
            </a:gdLst>
            <a:rect l="T1" t="T2" r="T3" b="T4"/>
            <a:pathLst>
              <a:path w="21600" h="21600">
                <a:moveTo>
                  <a:pt x="21600" y="0"/>
                </a:moveTo>
                <a:lnTo>
                  <a:pt x="21600" y="21600"/>
                </a:lnTo>
                <a:lnTo>
                  <a:pt x="10961" y="21600"/>
                </a:lnTo>
                <a:close/>
                <a:moveTo>
                  <a:pt x="0" y="0"/>
                </a:moveTo>
                <a:lnTo>
                  <a:pt x="10637" y="21600"/>
                </a:lnTo>
                <a:lnTo>
                  <a:pt x="0" y="21600"/>
                </a:lnTo>
                <a:close/>
              </a:path>
            </a:pathLst>
          </a:custGeom>
          <a:solidFill>
            <a:srgbClr val="F2F2F2"/>
          </a:solidFill>
          <a:ln w="12700" cmpd="sng" cap="flat">
            <a:noFill/>
            <a:prstDash val="solid"/>
            <a:round/>
          </a:ln>
        </p:spPr>
        <p:txBody>
          <a:bodyPr rtlCol="0" anchor="ctr"/>
          <a:lstStyle/>
          <a:p>
            <a:pPr algn="ctr"/>
          </a:p>
        </p:txBody>
      </p:sp>
      <p:sp>
        <p:nvSpPr>
          <p:cNvPr id="80" name="标题"/>
          <p:cNvSpPr>
            <a:spLocks noGrp="1"/>
          </p:cNvSpPr>
          <p:nvPr>
            <p:ph type="title"/>
          </p:nvPr>
        </p:nvSpPr>
        <p:spPr>
          <a:xfrm rot="0">
            <a:off x="991168" y="870094"/>
            <a:ext cx="10376279" cy="699399"/>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defRPr sz="4400" b="0">
                <a:solidFill>
                  <a:srgbClr val="595959"/>
                </a:solidFill>
                <a:latin typeface="Lato Heavy" pitchFamily="34" charset="0"/>
                <a:cs typeface="Lato Heavy" pitchFamily="34" charset="0"/>
              </a:defRPr>
            </a:lvl1pPr>
          </a:lstStyle>
          <a:p>
            <a:pPr marL="0" indent="0"/>
            <a:r>
              <a:rPr lang="zh-CN" altLang="en-US"/>
              <a:t>单击此处编辑母版标题样式</a:t>
            </a:r>
            <a:endParaRPr lang="zh-CN" altLang="en-US"/>
          </a:p>
        </p:txBody>
      </p:sp>
    </p:spTree>
    <p:extLst>
      <p:ext uri="{BB962C8B-B14F-4D97-AF65-F5344CB8AC3E}">
        <p14:creationId xmlns:p14="http://schemas.microsoft.com/office/powerpoint/2010/main" val="100849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Layout>
</file>

<file path=ppt/slideLayouts/slideLayout18.xml><?xml version="1.0" encoding="utf-8"?>
<p:sldLayout xmlns:p="http://schemas.openxmlformats.org/presentationml/2006/main" xmlns:a="http://schemas.openxmlformats.org/drawingml/2006/main" xmlns:r="http://schemas.openxmlformats.org/officeDocument/2006/relationships" preserve="1" userDrawn="1" showMasterSp="0">
  <p:cSld name="42_Custom Layout">
    <p:bg>
      <p:bgPr>
        <a:solidFill>
          <a:schemeClr val="bg1"/>
        </a:solidFill>
      </p:bgPr>
    </p:bg>
    <p:spTree>
      <p:nvGrpSpPr>
        <p:cNvPr id="1" name=""/>
        <p:cNvGrpSpPr/>
        <p:nvPr/>
      </p:nvGrpSpPr>
      <p:grpSpPr>
        <a:xfrm>
          <a:off x="0" y="0"/>
          <a:ext cx="0" cy="0"/>
          <a:chOff x="0" y="0"/>
          <a:chExt cx="0" cy="0"/>
        </a:xfrm>
      </p:grpSpPr>
      <p:sp>
        <p:nvSpPr>
          <p:cNvPr id="81"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82"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85" name="组合"/>
          <p:cNvGrpSpPr>
            <a:grpSpLocks/>
          </p:cNvGrpSpPr>
          <p:nvPr userDrawn="1"/>
        </p:nvGrpSpPr>
        <p:grpSpPr>
          <a:xfrm>
            <a:off x="409575" y="6421438"/>
            <a:ext cx="1766888" cy="230187"/>
            <a:chOff x="409575" y="6421438"/>
            <a:chExt cx="1766888" cy="230187"/>
          </a:xfrm>
        </p:grpSpPr>
        <p:sp>
          <p:nvSpPr>
            <p:cNvPr id="83"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84"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86"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87" name="曲线"/>
          <p:cNvSpPr>
            <a:spLocks/>
          </p:cNvSpPr>
          <p:nvPr userDrawn="1"/>
        </p:nvSpPr>
        <p:spPr>
          <a:xfrm rot="0">
            <a:off x="5872163" y="469900"/>
            <a:ext cx="612774" cy="295275"/>
          </a:xfrm>
          <a:custGeom>
            <a:gdLst>
              <a:gd name="T1" fmla="*/ 0 w 21600"/>
              <a:gd name="T2" fmla="*/ 0 h 21600"/>
              <a:gd name="T3" fmla="*/ 21600 w 21600"/>
              <a:gd name="T4" fmla="*/ 21600 h 21600"/>
            </a:gdLst>
            <a:rect l="T1" t="T2" r="T3" b="T4"/>
            <a:pathLst>
              <a:path w="21600" h="21600">
                <a:moveTo>
                  <a:pt x="21600" y="0"/>
                </a:moveTo>
                <a:lnTo>
                  <a:pt x="21600" y="21600"/>
                </a:lnTo>
                <a:lnTo>
                  <a:pt x="10961" y="21600"/>
                </a:lnTo>
                <a:close/>
                <a:moveTo>
                  <a:pt x="0" y="0"/>
                </a:moveTo>
                <a:lnTo>
                  <a:pt x="10637" y="21600"/>
                </a:lnTo>
                <a:lnTo>
                  <a:pt x="0" y="21600"/>
                </a:lnTo>
                <a:close/>
              </a:path>
            </a:pathLst>
          </a:custGeom>
          <a:solidFill>
            <a:srgbClr val="F2F2F2"/>
          </a:solidFill>
          <a:ln w="12700" cmpd="sng" cap="flat">
            <a:noFill/>
            <a:prstDash val="solid"/>
            <a:round/>
          </a:ln>
        </p:spPr>
        <p:txBody>
          <a:bodyPr rtlCol="0" anchor="ctr"/>
          <a:lstStyle/>
          <a:p>
            <a:pPr algn="ctr"/>
          </a:p>
        </p:txBody>
      </p:sp>
      <p:sp>
        <p:nvSpPr>
          <p:cNvPr id="88" name="标题"/>
          <p:cNvSpPr>
            <a:spLocks noGrp="1"/>
          </p:cNvSpPr>
          <p:nvPr>
            <p:ph type="title"/>
          </p:nvPr>
        </p:nvSpPr>
        <p:spPr>
          <a:xfrm rot="0">
            <a:off x="991168" y="870094"/>
            <a:ext cx="10376279" cy="699399"/>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defRPr sz="4400" b="0">
                <a:solidFill>
                  <a:srgbClr val="595959"/>
                </a:solidFill>
                <a:latin typeface="Lato Heavy" pitchFamily="34" charset="0"/>
                <a:cs typeface="Lato Heavy" pitchFamily="34" charset="0"/>
              </a:defRPr>
            </a:lvl1pPr>
          </a:lstStyle>
          <a:p>
            <a:pPr marL="0" indent="0"/>
            <a:r>
              <a:rPr lang="zh-CN" altLang="en-US"/>
              <a:t>单击此处编辑母版标题样式</a:t>
            </a:r>
            <a:endParaRPr lang="zh-CN" altLang="en-US"/>
          </a:p>
        </p:txBody>
      </p:sp>
      <p:sp>
        <p:nvSpPr>
          <p:cNvPr id="89" name="文本"/>
          <p:cNvSpPr>
            <a:spLocks noGrp="1"/>
          </p:cNvSpPr>
          <p:nvPr>
            <p:ph type="body" idx="10"/>
          </p:nvPr>
        </p:nvSpPr>
        <p:spPr>
          <a:xfrm rot="0">
            <a:off x="990790" y="1433135"/>
            <a:ext cx="10376279" cy="272717"/>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buNone/>
              <a:defRPr sz="1400">
                <a:solidFill>
                  <a:srgbClr val="BFBFBF"/>
                </a:solidFill>
                <a:latin typeface="Lato" pitchFamily="34" charset="0"/>
                <a:cs typeface="Lato" pitchFamily="34" charset="0"/>
              </a:defRPr>
            </a:lvl1pPr>
            <a:lvl2pPr marL="685800" indent="-228600" defTabSz="914400" eaLnBrk="0" fontAlgn="base" hangingPunct="0"/>
            <a:lvl3pPr marL="1143000" indent="-228600" defTabSz="914400" eaLnBrk="0" fontAlgn="base" hangingPunct="0"/>
            <a:lvl4pPr marL="1600200" indent="-228600" defTabSz="914400" eaLnBrk="0" fontAlgn="base" hangingPunct="0"/>
            <a:lvl5pPr marL="2057400" indent="-228600" defTabSz="914400" eaLnBrk="0" fontAlgn="base" hangingPunct="0"/>
            <a:lvl6pPr marL="2514600" indent="-228600" defTabSz="914400" eaLnBrk="1" fontAlgn="auto" latinLnBrk="0" hangingPunct="1"/>
            <a:lvl7pPr marL="2971800" indent="-228600" defTabSz="914400" eaLnBrk="1" fontAlgn="auto" latinLnBrk="0" hangingPunct="1"/>
            <a:lvl8pPr marL="3429000" indent="-228600" defTabSz="914400" eaLnBrk="1" fontAlgn="auto" latinLnBrk="0" hangingPunct="1"/>
            <a:lvl9pPr marL="3429000" indent="-228600" defTabSz="914400" eaLnBrk="1" fontAlgn="auto" latinLnBrk="0" hangingPunct="1"/>
          </a:lstStyle>
          <a:p>
            <a:pPr marL="0" indent="0"/>
            <a:r>
              <a:rPr lang="zh-CN" altLang="en-US"/>
              <a:t>单击此处编辑母版文本样式</a:t>
            </a:r>
            <a:endParaRPr lang="zh-CN" altLang="en-US"/>
          </a:p>
        </p:txBody>
      </p:sp>
    </p:spTree>
    <p:extLst>
      <p:ext uri="{BB962C8B-B14F-4D97-AF65-F5344CB8AC3E}">
        <p14:creationId xmlns:p14="http://schemas.microsoft.com/office/powerpoint/2010/main" val="7392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Layout>
</file>

<file path=ppt/slideLayouts/slideLayout19.xml><?xml version="1.0" encoding="utf-8"?>
<p:sldLayout xmlns:p="http://schemas.openxmlformats.org/presentationml/2006/main" xmlns:a="http://schemas.openxmlformats.org/drawingml/2006/main" xmlns:r="http://schemas.openxmlformats.org/officeDocument/2006/relationships" preserve="1" userDrawn="1" showMasterSp="0">
  <p:cSld name="18_Custom Layout">
    <p:spTree>
      <p:nvGrpSpPr>
        <p:cNvPr id="1" name=""/>
        <p:cNvGrpSpPr/>
        <p:nvPr/>
      </p:nvGrpSpPr>
      <p:grpSpPr>
        <a:xfrm>
          <a:off x="0" y="0"/>
          <a:ext cx="0" cy="0"/>
          <a:chOff x="0" y="0"/>
          <a:chExt cx="0" cy="0"/>
        </a:xfrm>
      </p:grpSpPr>
      <p:sp>
        <p:nvSpPr>
          <p:cNvPr id="90"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91"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94" name="组合"/>
          <p:cNvGrpSpPr>
            <a:grpSpLocks/>
          </p:cNvGrpSpPr>
          <p:nvPr userDrawn="1"/>
        </p:nvGrpSpPr>
        <p:grpSpPr>
          <a:xfrm>
            <a:off x="409575" y="6421438"/>
            <a:ext cx="1766888" cy="230187"/>
            <a:chOff x="409575" y="6421438"/>
            <a:chExt cx="1766888" cy="230187"/>
          </a:xfrm>
        </p:grpSpPr>
        <p:sp>
          <p:nvSpPr>
            <p:cNvPr id="92"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93"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95"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96" name="矩形"/>
          <p:cNvSpPr>
            <a:spLocks/>
          </p:cNvSpPr>
          <p:nvPr userDrawn="1"/>
        </p:nvSpPr>
        <p:spPr>
          <a:xfrm rot="0">
            <a:off x="6080125" y="0"/>
            <a:ext cx="6111875" cy="6858000"/>
          </a:xfrm>
          <a:prstGeom prst="rect"/>
          <a:solidFill>
            <a:srgbClr val="808080"/>
          </a:solidFill>
          <a:ln w="12700" cmpd="sng" cap="flat">
            <a:noFill/>
            <a:prstDash val="solid"/>
            <a:round/>
          </a:ln>
        </p:spPr>
        <p:txBody>
          <a:bodyPr rtlCol="0" anchor="ctr"/>
          <a:lstStyle/>
          <a:p>
            <a:pPr algn="ctr"/>
          </a:p>
        </p:txBody>
      </p:sp>
      <p:sp>
        <p:nvSpPr>
          <p:cNvPr id="97" name=""/>
          <p:cNvSpPr>
            <a:spLocks noGrp="1"/>
          </p:cNvSpPr>
          <p:nvPr>
            <p:ph type="obj" hasCustomPrompt="1"/>
          </p:nvPr>
        </p:nvSpPr>
        <p:spPr>
          <a:xfrm rot="0">
            <a:off x="6080760" y="0"/>
            <a:ext cx="6111240" cy="6858000"/>
          </a:xfrm>
          <a:prstGeom prst="rect"/>
          <a:noFill/>
          <a:ln w="9525" cmpd="sng" cap="flat">
            <a:noFill/>
            <a:prstDash val="solid"/>
            <a:miter/>
          </a:ln>
        </p:spPr>
        <p:txBody>
          <a:bodyPr vert="horz" wrap="square" lIns="91440" tIns="45720" rIns="91440" bIns="45720" anchor="t" anchorCtr="0">
            <a:prstTxWarp prst="textNoShape"/>
          </a:bodyPr>
          <a:lstStyle/>
          <a:p>
            <a:pPr marL="228600" indent="-228600"/>
            <a:endParaRPr lang="zh-CN" altLang="en-US"/>
          </a:p>
        </p:txBody>
      </p:sp>
    </p:spTree>
    <p:extLst>
      <p:ext uri="{BB962C8B-B14F-4D97-AF65-F5344CB8AC3E}">
        <p14:creationId xmlns:p14="http://schemas.microsoft.com/office/powerpoint/2010/main" val="4305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Layout>
</file>

<file path=ppt/slideLayouts/slideLayout2.xml><?xml version="1.0" encoding="utf-8"?>
<p:sldLayout xmlns:p="http://schemas.openxmlformats.org/presentationml/2006/main" xmlns:a="http://schemas.openxmlformats.org/drawingml/2006/main" xmlns:r="http://schemas.openxmlformats.org/officeDocument/2006/relationships" preserve="1" userDrawn="1" showMasterSp="0">
  <p:cSld name="5_Custom Layout">
    <p:spTree>
      <p:nvGrpSpPr>
        <p:cNvPr id="1" name=""/>
        <p:cNvGrpSpPr/>
        <p:nvPr/>
      </p:nvGrpSpPr>
      <p:grpSpPr>
        <a:xfrm>
          <a:off x="0" y="0"/>
          <a:ext cx="0" cy="0"/>
          <a:chOff x="0" y="0"/>
          <a:chExt cx="0" cy="0"/>
        </a:xfrm>
      </p:grpSpPr>
      <p:sp>
        <p:nvSpPr>
          <p:cNvPr id="9"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0"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3" name="组合"/>
          <p:cNvGrpSpPr>
            <a:grpSpLocks/>
          </p:cNvGrpSpPr>
          <p:nvPr userDrawn="1"/>
        </p:nvGrpSpPr>
        <p:grpSpPr>
          <a:xfrm>
            <a:off x="409575" y="6421438"/>
            <a:ext cx="1766888" cy="230187"/>
            <a:chOff x="409575" y="6421438"/>
            <a:chExt cx="1766888" cy="230187"/>
          </a:xfrm>
        </p:grpSpPr>
        <p:sp>
          <p:nvSpPr>
            <p:cNvPr id="11"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2"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4"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grpSp>
        <p:nvGrpSpPr>
          <p:cNvPr id="17" name="组合"/>
          <p:cNvGrpSpPr>
            <a:grpSpLocks/>
          </p:cNvGrpSpPr>
          <p:nvPr userDrawn="1"/>
        </p:nvGrpSpPr>
        <p:grpSpPr>
          <a:xfrm>
            <a:off x="10425113" y="6421438"/>
            <a:ext cx="1766887" cy="230187"/>
            <a:chOff x="10425113" y="6421438"/>
            <a:chExt cx="1766887" cy="230187"/>
          </a:xfrm>
        </p:grpSpPr>
        <p:sp>
          <p:nvSpPr>
            <p:cNvPr id="15" name="矩形"/>
            <p:cNvSpPr>
              <a:spLocks/>
            </p:cNvSpPr>
            <p:nvPr/>
          </p:nvSpPr>
          <p:spPr>
            <a:xfrm rot="0">
              <a:off x="10425113" y="6421438"/>
              <a:ext cx="1766887"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6" name="曲线"/>
            <p:cNvSpPr>
              <a:spLocks/>
            </p:cNvSpPr>
            <p:nvPr/>
          </p:nvSpPr>
          <p:spPr>
            <a:xfrm rot="0">
              <a:off x="10425113" y="6467475"/>
              <a:ext cx="246061" cy="117474"/>
            </a:xfrm>
            <a:custGeom>
              <a:gdLst>
                <a:gd name="T1" fmla="*/ 0 w 21600"/>
                <a:gd name="T2" fmla="*/ 0 h 21600"/>
                <a:gd name="T3" fmla="*/ 21600 w 21600"/>
                <a:gd name="T4" fmla="*/ 21600 h 21600"/>
              </a:gdLst>
              <a:rect l="T1" t="T2" r="T3" b="T4"/>
              <a:pathLst>
                <a:path w="21600" h="21600">
                  <a:moveTo>
                    <a:pt x="21599" y="0"/>
                  </a:moveTo>
                  <a:lnTo>
                    <a:pt x="21599" y="21599"/>
                  </a:lnTo>
                  <a:lnTo>
                    <a:pt x="10961"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8" name=""/>
          <p:cNvSpPr>
            <a:spLocks noGrp="1"/>
          </p:cNvSpPr>
          <p:nvPr>
            <p:ph type="obj" hasCustomPrompt="1"/>
          </p:nvPr>
        </p:nvSpPr>
        <p:spPr>
          <a:xfrm rot="0">
            <a:off x="188686" y="188686"/>
            <a:ext cx="6212115" cy="6463356"/>
          </a:xfrm>
          <a:prstGeom prst="rect"/>
          <a:solidFill>
            <a:srgbClr val="D9D9D9"/>
          </a:solid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5805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0.xml><?xml version="1.0" encoding="utf-8"?>
<p:sldLayout xmlns:p="http://schemas.openxmlformats.org/presentationml/2006/main" xmlns:a="http://schemas.openxmlformats.org/drawingml/2006/main" xmlns:r="http://schemas.openxmlformats.org/officeDocument/2006/relationships" preserve="1" userDrawn="1">
  <p:cSld name="19_Custom Layout">
    <p:spTree>
      <p:nvGrpSpPr>
        <p:cNvPr id="1" name=""/>
        <p:cNvGrpSpPr/>
        <p:nvPr/>
      </p:nvGrpSpPr>
      <p:grpSpPr>
        <a:xfrm>
          <a:off x="0" y="0"/>
          <a:ext cx="0" cy="0"/>
          <a:chOff x="0" y="0"/>
          <a:chExt cx="0" cy="0"/>
        </a:xfrm>
      </p:grpSpPr>
      <p:sp>
        <p:nvSpPr>
          <p:cNvPr id="98" name=""/>
          <p:cNvSpPr>
            <a:spLocks noGrp="1"/>
          </p:cNvSpPr>
          <p:nvPr>
            <p:ph type="obj" hasCustomPrompt="1"/>
          </p:nvPr>
        </p:nvSpPr>
        <p:spPr>
          <a:xfrm rot="0">
            <a:off x="1103086" y="0"/>
            <a:ext cx="9971314" cy="6858000"/>
          </a:xfrm>
          <a:prstGeom prst="hexagon">
            <a:avLst>
              <a:gd name="adj" fmla="val 49125"/>
              <a:gd name="vf" fmla="val 115470"/>
            </a:avLst>
          </a:prstGeom>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354209388"/>
      </p:ext>
    </p:extLst>
  </p:cSld>
  <p:clrMapOvr>
    <a:masterClrMapping/>
  </p:clrMapOvr>
</p:sldLayout>
</file>

<file path=ppt/slideLayouts/slideLayout21.xml><?xml version="1.0" encoding="utf-8"?>
<p:sldLayout xmlns:p="http://schemas.openxmlformats.org/presentationml/2006/main" xmlns:a="http://schemas.openxmlformats.org/drawingml/2006/main" xmlns:r="http://schemas.openxmlformats.org/officeDocument/2006/relationships" preserve="1" userDrawn="1">
  <p:cSld name="20_Custom Layout">
    <p:spTree>
      <p:nvGrpSpPr>
        <p:cNvPr id="1" name=""/>
        <p:cNvGrpSpPr/>
        <p:nvPr/>
      </p:nvGrpSpPr>
      <p:grpSpPr>
        <a:xfrm>
          <a:off x="0" y="0"/>
          <a:ext cx="0" cy="0"/>
          <a:chOff x="0" y="0"/>
          <a:chExt cx="0" cy="0"/>
        </a:xfrm>
      </p:grpSpPr>
      <p:sp>
        <p:nvSpPr>
          <p:cNvPr id="99" name=""/>
          <p:cNvSpPr>
            <a:spLocks noGrp="1"/>
          </p:cNvSpPr>
          <p:nvPr>
            <p:ph type="obj" hasCustomPrompt="1"/>
          </p:nvPr>
        </p:nvSpPr>
        <p:spPr>
          <a:xfrm rot="0">
            <a:off x="3158309" y="0"/>
            <a:ext cx="9033691" cy="6858000"/>
          </a:xfrm>
          <a:custGeom>
            <a:gdLst>
              <a:gd name="T1" fmla="*/ 0 w 21600"/>
              <a:gd name="T2" fmla="*/ 0 h 21600"/>
              <a:gd name="T3" fmla="*/ 21600 w 21600"/>
              <a:gd name="T4" fmla="*/ 21600 h 21600"/>
            </a:gdLst>
            <a:rect l="T1" t="T2" r="T3" b="T4"/>
            <a:pathLst>
              <a:path w="21600" h="21600">
                <a:moveTo>
                  <a:pt x="0" y="33"/>
                </a:moveTo>
                <a:lnTo>
                  <a:pt x="21599" y="0"/>
                </a:lnTo>
                <a:lnTo>
                  <a:pt x="21599" y="21600"/>
                </a:lnTo>
                <a:lnTo>
                  <a:pt x="10374" y="21600"/>
                </a:lnTo>
                <a:lnTo>
                  <a:pt x="0" y="33"/>
                </a:lnTo>
                <a:close/>
              </a:path>
            </a:pathLst>
          </a:custGeom>
          <a:noFill/>
          <a:ln w="9525" cmpd="sng" cap="flat">
            <a:noFill/>
            <a:prstDash val="solid"/>
            <a:miter/>
          </a:ln>
        </p:spPr>
        <p:txBody>
          <a:bodyPr vert="horz" wrap="none" lIns="91440" tIns="45720" rIns="91440" bIns="45720" anchor="t" anchorCtr="0" upright="1">
            <a:prstTxWarp prst="textNoShape"/>
          </a:bodyPr>
          <a:lstStyle>
            <a:lvl1pPr marL="228600" indent="-228600" defTabSz="914400" fontAlgn="base" hangingPunct="0"/>
          </a:lstStyle>
          <a:p>
            <a:endParaRPr lang="zh-CN" altLang="en-US"/>
          </a:p>
        </p:txBody>
      </p:sp>
    </p:spTree>
    <p:extLst>
      <p:ext uri="{BB962C8B-B14F-4D97-AF65-F5344CB8AC3E}">
        <p14:creationId xmlns:p14="http://schemas.microsoft.com/office/powerpoint/2010/main" val="1904006515"/>
      </p:ext>
    </p:extLst>
  </p:cSld>
  <p:clrMapOvr>
    <a:masterClrMapping/>
  </p:clrMapOvr>
</p:sldLayout>
</file>

<file path=ppt/slideLayouts/slideLayout22.xml><?xml version="1.0" encoding="utf-8"?>
<p:sldLayout xmlns:p="http://schemas.openxmlformats.org/presentationml/2006/main" xmlns:a="http://schemas.openxmlformats.org/drawingml/2006/main" xmlns:r="http://schemas.openxmlformats.org/officeDocument/2006/relationships" preserve="1" userDrawn="1">
  <p:cSld name="21_Custom Layout">
    <p:spTree>
      <p:nvGrpSpPr>
        <p:cNvPr id="1" name=""/>
        <p:cNvGrpSpPr/>
        <p:nvPr/>
      </p:nvGrpSpPr>
      <p:grpSpPr>
        <a:xfrm>
          <a:off x="0" y="0"/>
          <a:ext cx="0" cy="0"/>
          <a:chOff x="0" y="0"/>
          <a:chExt cx="0" cy="0"/>
        </a:xfrm>
      </p:grpSpPr>
      <p:sp>
        <p:nvSpPr>
          <p:cNvPr id="100" name=""/>
          <p:cNvSpPr>
            <a:spLocks noGrp="1"/>
          </p:cNvSpPr>
          <p:nvPr>
            <p:ph type="obj" hasCustomPrompt="1"/>
          </p:nvPr>
        </p:nvSpPr>
        <p:spPr>
          <a:xfrm rot="0">
            <a:off x="6212507" y="587233"/>
            <a:ext cx="4898903" cy="5682730"/>
          </a:xfrm>
          <a:custGeom>
            <a:gdLst>
              <a:gd name="T1" fmla="*/ 0 w 21600"/>
              <a:gd name="T2" fmla="*/ 0 h 21600"/>
              <a:gd name="T3" fmla="*/ 21600 w 21600"/>
              <a:gd name="T4" fmla="*/ 21600 h 21600"/>
            </a:gdLst>
            <a:rect l="T1" t="T2" r="T3" b="T4"/>
            <a:pathLst>
              <a:path w="21600" h="21600">
                <a:moveTo>
                  <a:pt x="10799" y="0"/>
                </a:moveTo>
                <a:lnTo>
                  <a:pt x="21600" y="4655"/>
                </a:lnTo>
                <a:lnTo>
                  <a:pt x="21600" y="16943"/>
                </a:lnTo>
                <a:lnTo>
                  <a:pt x="10799" y="21600"/>
                </a:lnTo>
                <a:lnTo>
                  <a:pt x="0" y="16943"/>
                </a:lnTo>
                <a:lnTo>
                  <a:pt x="0" y="4655"/>
                </a:lnTo>
                <a:close/>
              </a:path>
            </a:pathLst>
          </a:custGeom>
          <a:noFill/>
          <a:ln w="9525" cmpd="sng" cap="flat">
            <a:noFill/>
            <a:prstDash val="solid"/>
            <a:miter/>
          </a:ln>
        </p:spPr>
        <p:txBody>
          <a:bodyPr vert="horz" wrap="square" lIns="91440" tIns="45720" rIns="91440" bIns="45720" anchor="t" anchorCtr="0" upright="1">
            <a:prstTxWarp prst="textNoShape"/>
          </a:bodyPr>
          <a:lstStyle/>
          <a:p>
            <a:pPr marL="228600" indent="-228600"/>
            <a:endParaRPr lang="zh-CN" altLang="en-US"/>
          </a:p>
        </p:txBody>
      </p:sp>
    </p:spTree>
    <p:extLst>
      <p:ext uri="{BB962C8B-B14F-4D97-AF65-F5344CB8AC3E}">
        <p14:creationId xmlns:p14="http://schemas.microsoft.com/office/powerpoint/2010/main" val="190985794"/>
      </p:ext>
    </p:extLst>
  </p:cSld>
  <p:clrMapOvr>
    <a:masterClrMapping/>
  </p:clrMapOvr>
</p:sldLayout>
</file>

<file path=ppt/slideLayouts/slideLayout23.xml><?xml version="1.0" encoding="utf-8"?>
<p:sldLayout xmlns:p="http://schemas.openxmlformats.org/presentationml/2006/main" xmlns:a="http://schemas.openxmlformats.org/drawingml/2006/main" xmlns:r="http://schemas.openxmlformats.org/officeDocument/2006/relationships" preserve="1" userDrawn="1">
  <p:cSld name="22_Custom Layout">
    <p:spTree>
      <p:nvGrpSpPr>
        <p:cNvPr id="1" name=""/>
        <p:cNvGrpSpPr/>
        <p:nvPr/>
      </p:nvGrpSpPr>
      <p:grpSpPr>
        <a:xfrm>
          <a:off x="0" y="0"/>
          <a:ext cx="0" cy="0"/>
          <a:chOff x="0" y="0"/>
          <a:chExt cx="0" cy="0"/>
        </a:xfrm>
      </p:grpSpPr>
      <p:sp>
        <p:nvSpPr>
          <p:cNvPr id="101" name=""/>
          <p:cNvSpPr>
            <a:spLocks noGrp="1"/>
          </p:cNvSpPr>
          <p:nvPr>
            <p:ph type="obj" hasCustomPrompt="1"/>
          </p:nvPr>
        </p:nvSpPr>
        <p:spPr>
          <a:xfrm rot="0">
            <a:off x="4" y="1193217"/>
            <a:ext cx="12191997" cy="4777208"/>
          </a:xfrm>
          <a:custGeom>
            <a:gdLst>
              <a:gd name="T1" fmla="*/ 0 w 21600"/>
              <a:gd name="T2" fmla="*/ 0 h 21600"/>
              <a:gd name="T3" fmla="*/ 21600 w 21600"/>
              <a:gd name="T4" fmla="*/ 21600 h 21600"/>
            </a:gdLst>
            <a:rect l="T1" t="T2" r="T3" b="T4"/>
            <a:pathLst>
              <a:path w="21600" h="21600">
                <a:moveTo>
                  <a:pt x="15672" y="0"/>
                </a:moveTo>
                <a:lnTo>
                  <a:pt x="21600" y="3820"/>
                </a:lnTo>
                <a:lnTo>
                  <a:pt x="21600" y="13926"/>
                </a:lnTo>
                <a:lnTo>
                  <a:pt x="16752" y="10802"/>
                </a:lnTo>
                <a:lnTo>
                  <a:pt x="0" y="21600"/>
                </a:lnTo>
                <a:lnTo>
                  <a:pt x="0" y="10099"/>
                </a:lnTo>
                <a:close/>
              </a:path>
            </a:pathLst>
          </a:custGeom>
          <a:noFill/>
          <a:ln w="9525" cmpd="sng" cap="flat">
            <a:noFill/>
            <a:prstDash val="solid"/>
            <a:miter/>
          </a:ln>
        </p:spPr>
        <p:txBody>
          <a:bodyPr vert="horz" wrap="none" lIns="91440" tIns="45720" rIns="91440" bIns="45720" anchor="t" anchorCtr="0" upright="1">
            <a:prstTxWarp prst="textNoShape"/>
          </a:bodyPr>
          <a:lstStyle/>
          <a:p>
            <a:endParaRPr lang="zh-CN" altLang="en-US"/>
          </a:p>
        </p:txBody>
      </p:sp>
    </p:spTree>
    <p:extLst>
      <p:ext uri="{BB962C8B-B14F-4D97-AF65-F5344CB8AC3E}">
        <p14:creationId xmlns:p14="http://schemas.microsoft.com/office/powerpoint/2010/main" val="541160548"/>
      </p:ext>
    </p:extLst>
  </p:cSld>
  <p:clrMapOvr>
    <a:masterClrMapping/>
  </p:clrMapOvr>
</p:sldLayout>
</file>

<file path=ppt/slideLayouts/slideLayout24.xml><?xml version="1.0" encoding="utf-8"?>
<p:sldLayout xmlns:p="http://schemas.openxmlformats.org/presentationml/2006/main" xmlns:a="http://schemas.openxmlformats.org/drawingml/2006/main" xmlns:r="http://schemas.openxmlformats.org/officeDocument/2006/relationships" preserve="1" userDrawn="1">
  <p:cSld name="23_Custom Layout">
    <p:spTree>
      <p:nvGrpSpPr>
        <p:cNvPr id="1" name=""/>
        <p:cNvGrpSpPr/>
        <p:nvPr/>
      </p:nvGrpSpPr>
      <p:grpSpPr>
        <a:xfrm>
          <a:off x="0" y="0"/>
          <a:ext cx="0" cy="0"/>
          <a:chOff x="0" y="0"/>
          <a:chExt cx="0" cy="0"/>
        </a:xfrm>
      </p:grpSpPr>
      <p:sp>
        <p:nvSpPr>
          <p:cNvPr id="102" name=""/>
          <p:cNvSpPr>
            <a:spLocks noGrp="1"/>
          </p:cNvSpPr>
          <p:nvPr>
            <p:ph type="obj" hasCustomPrompt="1"/>
          </p:nvPr>
        </p:nvSpPr>
        <p:spPr>
          <a:xfrm rot="0">
            <a:off x="3021538" y="1"/>
            <a:ext cx="3074462" cy="2278742"/>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103" name="图片"/>
          <p:cNvSpPr>
            <a:spLocks noGrp="1"/>
          </p:cNvSpPr>
          <p:nvPr>
            <p:ph type="pic" idx="1"/>
          </p:nvPr>
        </p:nvSpPr>
        <p:spPr>
          <a:xfrm rot="0">
            <a:off x="0" y="0"/>
            <a:ext cx="3021538" cy="2278742"/>
          </a:xfrm>
          <a:prstGeom prst="rect"/>
          <a:noFill/>
          <a:ln w="9525" cmpd="sng" cap="flat">
            <a:noFill/>
            <a:prstDash val="solid"/>
            <a:miter/>
          </a:ln>
        </p:spPr>
        <p:txBody>
          <a:bodyPr/>
          <a:p/>
        </p:txBody>
      </p:sp>
      <p:sp>
        <p:nvSpPr>
          <p:cNvPr id="104" name="图片"/>
          <p:cNvSpPr>
            <a:spLocks noGrp="1"/>
          </p:cNvSpPr>
          <p:nvPr>
            <p:ph type="pic" idx="2"/>
          </p:nvPr>
        </p:nvSpPr>
        <p:spPr>
          <a:xfrm rot="0">
            <a:off x="9117538" y="2"/>
            <a:ext cx="3074462" cy="2278742"/>
          </a:xfrm>
          <a:prstGeom prst="rect"/>
          <a:noFill/>
          <a:ln w="9525" cmpd="sng" cap="flat">
            <a:noFill/>
            <a:prstDash val="solid"/>
            <a:miter/>
          </a:ln>
        </p:spPr>
        <p:txBody>
          <a:bodyPr/>
          <a:p/>
        </p:txBody>
      </p:sp>
      <p:sp>
        <p:nvSpPr>
          <p:cNvPr id="105" name="图片"/>
          <p:cNvSpPr>
            <a:spLocks noGrp="1"/>
          </p:cNvSpPr>
          <p:nvPr>
            <p:ph type="pic" idx="3"/>
          </p:nvPr>
        </p:nvSpPr>
        <p:spPr>
          <a:xfrm rot="0">
            <a:off x="6096000" y="1"/>
            <a:ext cx="3021538" cy="2278742"/>
          </a:xfrm>
          <a:prstGeom prst="rect"/>
          <a:noFill/>
          <a:ln w="9525" cmpd="sng" cap="flat">
            <a:noFill/>
            <a:prstDash val="solid"/>
            <a:miter/>
          </a:ln>
        </p:spPr>
        <p:txBody>
          <a:bodyPr/>
          <a:p/>
        </p:txBody>
      </p:sp>
      <p:sp>
        <p:nvSpPr>
          <p:cNvPr id="106" name="图片"/>
          <p:cNvSpPr>
            <a:spLocks noGrp="1"/>
          </p:cNvSpPr>
          <p:nvPr>
            <p:ph type="pic" idx="4"/>
          </p:nvPr>
        </p:nvSpPr>
        <p:spPr>
          <a:xfrm rot="0">
            <a:off x="3021538" y="2289629"/>
            <a:ext cx="3074462" cy="2278742"/>
          </a:xfrm>
          <a:prstGeom prst="rect"/>
          <a:noFill/>
          <a:ln w="9525" cmpd="sng" cap="flat">
            <a:noFill/>
            <a:prstDash val="solid"/>
            <a:miter/>
          </a:ln>
        </p:spPr>
        <p:txBody>
          <a:bodyPr/>
          <a:p/>
        </p:txBody>
      </p:sp>
      <p:sp>
        <p:nvSpPr>
          <p:cNvPr id="107" name="图片"/>
          <p:cNvSpPr>
            <a:spLocks noGrp="1"/>
          </p:cNvSpPr>
          <p:nvPr>
            <p:ph type="pic" idx="5"/>
          </p:nvPr>
        </p:nvSpPr>
        <p:spPr>
          <a:xfrm rot="0">
            <a:off x="0" y="2289628"/>
            <a:ext cx="3021538" cy="2278742"/>
          </a:xfrm>
          <a:prstGeom prst="rect"/>
          <a:noFill/>
          <a:ln w="9525" cmpd="sng" cap="flat">
            <a:noFill/>
            <a:prstDash val="solid"/>
            <a:miter/>
          </a:ln>
        </p:spPr>
        <p:txBody>
          <a:bodyPr/>
          <a:p/>
        </p:txBody>
      </p:sp>
      <p:sp>
        <p:nvSpPr>
          <p:cNvPr id="108" name="图片"/>
          <p:cNvSpPr>
            <a:spLocks noGrp="1"/>
          </p:cNvSpPr>
          <p:nvPr>
            <p:ph type="pic" idx="6"/>
          </p:nvPr>
        </p:nvSpPr>
        <p:spPr>
          <a:xfrm rot="0">
            <a:off x="9117538" y="2289630"/>
            <a:ext cx="3074462" cy="2278740"/>
          </a:xfrm>
          <a:prstGeom prst="rect"/>
          <a:noFill/>
          <a:ln w="9525" cmpd="sng" cap="flat">
            <a:noFill/>
            <a:prstDash val="solid"/>
            <a:miter/>
          </a:ln>
        </p:spPr>
        <p:txBody>
          <a:bodyPr/>
          <a:p/>
        </p:txBody>
      </p:sp>
      <p:sp>
        <p:nvSpPr>
          <p:cNvPr id="109" name="图片"/>
          <p:cNvSpPr>
            <a:spLocks noGrp="1"/>
          </p:cNvSpPr>
          <p:nvPr>
            <p:ph type="pic" idx="7"/>
          </p:nvPr>
        </p:nvSpPr>
        <p:spPr>
          <a:xfrm rot="0">
            <a:off x="6096000" y="2289629"/>
            <a:ext cx="3021538" cy="2278742"/>
          </a:xfrm>
          <a:prstGeom prst="rect"/>
          <a:noFill/>
          <a:ln w="9525" cmpd="sng" cap="flat">
            <a:noFill/>
            <a:prstDash val="solid"/>
            <a:miter/>
          </a:ln>
        </p:spPr>
        <p:txBody>
          <a:bodyPr/>
          <a:p/>
        </p:txBody>
      </p:sp>
    </p:spTree>
    <p:extLst>
      <p:ext uri="{BB962C8B-B14F-4D97-AF65-F5344CB8AC3E}">
        <p14:creationId xmlns:p14="http://schemas.microsoft.com/office/powerpoint/2010/main" val="1130247193"/>
      </p:ext>
    </p:extLst>
  </p:cSld>
  <p:clrMapOvr>
    <a:masterClrMapping/>
  </p:clrMapOvr>
</p:sldLayout>
</file>

<file path=ppt/slideLayouts/slideLayout25.xml><?xml version="1.0" encoding="utf-8"?>
<p:sldLayout xmlns:p="http://schemas.openxmlformats.org/presentationml/2006/main" xmlns:a="http://schemas.openxmlformats.org/drawingml/2006/main" xmlns:r="http://schemas.openxmlformats.org/officeDocument/2006/relationships" preserve="1" userDrawn="1" showMasterSp="0">
  <p:cSld name="24_Custom Layout">
    <p:bg>
      <p:bgPr>
        <a:solidFill>
          <a:schemeClr val="bg1"/>
        </a:solidFill>
      </p:bgPr>
    </p:bg>
    <p:spTree>
      <p:nvGrpSpPr>
        <p:cNvPr id="1" name=""/>
        <p:cNvGrpSpPr/>
        <p:nvPr/>
      </p:nvGrpSpPr>
      <p:grpSpPr>
        <a:xfrm>
          <a:off x="0" y="0"/>
          <a:ext cx="0" cy="0"/>
          <a:chOff x="0" y="0"/>
          <a:chExt cx="0" cy="0"/>
        </a:xfrm>
      </p:grpSpPr>
      <p:sp>
        <p:nvSpPr>
          <p:cNvPr id="110"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11"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14" name="组合"/>
          <p:cNvGrpSpPr>
            <a:grpSpLocks/>
          </p:cNvGrpSpPr>
          <p:nvPr userDrawn="1"/>
        </p:nvGrpSpPr>
        <p:grpSpPr>
          <a:xfrm>
            <a:off x="409575" y="6421438"/>
            <a:ext cx="1766888" cy="230187"/>
            <a:chOff x="409575" y="6421438"/>
            <a:chExt cx="1766888" cy="230187"/>
          </a:xfrm>
        </p:grpSpPr>
        <p:sp>
          <p:nvSpPr>
            <p:cNvPr id="112"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13"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15"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grpSp>
        <p:nvGrpSpPr>
          <p:cNvPr id="118" name="组合"/>
          <p:cNvGrpSpPr>
            <a:grpSpLocks/>
          </p:cNvGrpSpPr>
          <p:nvPr userDrawn="1"/>
        </p:nvGrpSpPr>
        <p:grpSpPr>
          <a:xfrm>
            <a:off x="10425113" y="6421438"/>
            <a:ext cx="1766887" cy="230187"/>
            <a:chOff x="10425113" y="6421438"/>
            <a:chExt cx="1766887" cy="230187"/>
          </a:xfrm>
        </p:grpSpPr>
        <p:sp>
          <p:nvSpPr>
            <p:cNvPr id="116" name="矩形"/>
            <p:cNvSpPr>
              <a:spLocks/>
            </p:cNvSpPr>
            <p:nvPr/>
          </p:nvSpPr>
          <p:spPr>
            <a:xfrm rot="0">
              <a:off x="10425113" y="6421438"/>
              <a:ext cx="1766887"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17" name="曲线"/>
            <p:cNvSpPr>
              <a:spLocks/>
            </p:cNvSpPr>
            <p:nvPr/>
          </p:nvSpPr>
          <p:spPr>
            <a:xfrm rot="0">
              <a:off x="10425113" y="6467475"/>
              <a:ext cx="246061" cy="117474"/>
            </a:xfrm>
            <a:custGeom>
              <a:gdLst>
                <a:gd name="T1" fmla="*/ 0 w 21600"/>
                <a:gd name="T2" fmla="*/ 0 h 21600"/>
                <a:gd name="T3" fmla="*/ 21600 w 21600"/>
                <a:gd name="T4" fmla="*/ 21600 h 21600"/>
              </a:gdLst>
              <a:rect l="T1" t="T2" r="T3" b="T4"/>
              <a:pathLst>
                <a:path w="21600" h="21600">
                  <a:moveTo>
                    <a:pt x="21599" y="0"/>
                  </a:moveTo>
                  <a:lnTo>
                    <a:pt x="21599" y="21599"/>
                  </a:lnTo>
                  <a:lnTo>
                    <a:pt x="10961"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19" name=""/>
          <p:cNvSpPr>
            <a:spLocks noGrp="1"/>
          </p:cNvSpPr>
          <p:nvPr>
            <p:ph type="obj" hasCustomPrompt="1"/>
          </p:nvPr>
        </p:nvSpPr>
        <p:spPr>
          <a:xfrm rot="0">
            <a:off x="0" y="3242"/>
            <a:ext cx="5417819" cy="6854757"/>
          </a:xfrm>
          <a:prstGeom prst="rect"/>
          <a:solidFill>
            <a:srgbClr val="D9D9D9"/>
          </a:solid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4374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Layout>
</file>

<file path=ppt/slideLayouts/slideLayout26.xml><?xml version="1.0" encoding="utf-8"?>
<p:sldLayout xmlns:p="http://schemas.openxmlformats.org/presentationml/2006/main" xmlns:a="http://schemas.openxmlformats.org/drawingml/2006/main" xmlns:r="http://schemas.openxmlformats.org/officeDocument/2006/relationships" preserve="1" userDrawn="1" showMasterSp="0">
  <p:cSld name="25_Custom Layout">
    <p:bg>
      <p:bgPr>
        <a:solidFill>
          <a:schemeClr val="bg1"/>
        </a:solidFill>
      </p:bgPr>
    </p:bg>
    <p:spTree>
      <p:nvGrpSpPr>
        <p:cNvPr id="1" name=""/>
        <p:cNvGrpSpPr/>
        <p:nvPr/>
      </p:nvGrpSpPr>
      <p:grpSpPr>
        <a:xfrm>
          <a:off x="0" y="0"/>
          <a:ext cx="0" cy="0"/>
          <a:chOff x="0" y="0"/>
          <a:chExt cx="0" cy="0"/>
        </a:xfrm>
      </p:grpSpPr>
      <p:sp>
        <p:nvSpPr>
          <p:cNvPr id="120"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21"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24" name="组合"/>
          <p:cNvGrpSpPr>
            <a:grpSpLocks/>
          </p:cNvGrpSpPr>
          <p:nvPr userDrawn="1"/>
        </p:nvGrpSpPr>
        <p:grpSpPr>
          <a:xfrm>
            <a:off x="409575" y="6421438"/>
            <a:ext cx="1766888" cy="230187"/>
            <a:chOff x="409575" y="6421438"/>
            <a:chExt cx="1766888" cy="230187"/>
          </a:xfrm>
        </p:grpSpPr>
        <p:sp>
          <p:nvSpPr>
            <p:cNvPr id="122"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23"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25"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126" name=""/>
          <p:cNvSpPr>
            <a:spLocks noGrp="1"/>
          </p:cNvSpPr>
          <p:nvPr>
            <p:ph type="obj" hasCustomPrompt="1"/>
          </p:nvPr>
        </p:nvSpPr>
        <p:spPr>
          <a:xfrm rot="0">
            <a:off x="0" y="3242"/>
            <a:ext cx="12192000" cy="4104300"/>
          </a:xfrm>
          <a:prstGeom prst="rect"/>
          <a:solidFill>
            <a:srgbClr val="D9D9D9"/>
          </a:solid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8954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Lst>
  </p:timing>
</p:sldLayout>
</file>

<file path=ppt/slideLayouts/slideLayout27.xml><?xml version="1.0" encoding="utf-8"?>
<p:sldLayout xmlns:p="http://schemas.openxmlformats.org/presentationml/2006/main" xmlns:a="http://schemas.openxmlformats.org/drawingml/2006/main" xmlns:r="http://schemas.openxmlformats.org/officeDocument/2006/relationships" preserve="1" userDrawn="1" showMasterSp="0">
  <p:cSld name="27_Custom Layout">
    <p:bg>
      <p:bgPr>
        <a:solidFill>
          <a:srgbClr val="0D0D0D"/>
        </a:solidFill>
      </p:bgPr>
    </p:bg>
    <p:spTree>
      <p:nvGrpSpPr>
        <p:cNvPr id="1" name=""/>
        <p:cNvGrpSpPr/>
        <p:nvPr/>
      </p:nvGrpSpPr>
      <p:grpSpPr>
        <a:xfrm>
          <a:off x="0" y="0"/>
          <a:ext cx="0" cy="0"/>
          <a:chOff x="0" y="0"/>
          <a:chExt cx="0" cy="0"/>
        </a:xfrm>
      </p:grpSpPr>
      <p:sp>
        <p:nvSpPr>
          <p:cNvPr id="127" name=""/>
          <p:cNvSpPr>
            <a:spLocks noGrp="1"/>
          </p:cNvSpPr>
          <p:nvPr>
            <p:ph type="obj" hasCustomPrompt="1"/>
          </p:nvPr>
        </p:nvSpPr>
        <p:spPr>
          <a:xfrm rot="0">
            <a:off x="0" y="0"/>
            <a:ext cx="6821714" cy="6858000"/>
          </a:xfrm>
          <a:prstGeom prst="rect"/>
          <a:solidFill>
            <a:srgbClr val="F2F2F2"/>
          </a:solid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128" name="图片"/>
          <p:cNvSpPr>
            <a:spLocks noGrp="1"/>
          </p:cNvSpPr>
          <p:nvPr>
            <p:ph type="pic" idx="1"/>
          </p:nvPr>
        </p:nvSpPr>
        <p:spPr>
          <a:xfrm rot="0">
            <a:off x="6821714" y="0"/>
            <a:ext cx="5370286" cy="3454400"/>
          </a:xfrm>
          <a:prstGeom prst="rect"/>
          <a:solidFill>
            <a:srgbClr val="D9D9D9"/>
          </a:solidFill>
          <a:ln w="9525" cmpd="sng" cap="flat">
            <a:noFill/>
            <a:prstDash val="solid"/>
            <a:miter/>
          </a:ln>
        </p:spPr>
        <p:txBody>
          <a:bodyPr/>
          <a:p/>
        </p:txBody>
      </p:sp>
    </p:spTree>
    <p:extLst>
      <p:ext uri="{BB962C8B-B14F-4D97-AF65-F5344CB8AC3E}">
        <p14:creationId xmlns:p14="http://schemas.microsoft.com/office/powerpoint/2010/main" val="1271092884"/>
      </p:ext>
    </p:extLst>
  </p:cSld>
  <p:clrMapOvr>
    <a:masterClrMapping/>
  </p:clrMapOvr>
</p:sldLayout>
</file>

<file path=ppt/slideLayouts/slideLayout28.xml><?xml version="1.0" encoding="utf-8"?>
<p:sldLayout xmlns:p="http://schemas.openxmlformats.org/presentationml/2006/main" xmlns:a="http://schemas.openxmlformats.org/drawingml/2006/main" xmlns:r="http://schemas.openxmlformats.org/officeDocument/2006/relationships" preserve="1" userDrawn="1" showMasterSp="0">
  <p:cSld name="26_Custom Layout">
    <p:bg>
      <p:bgPr>
        <a:solidFill>
          <a:schemeClr val="bg1"/>
        </a:solidFill>
      </p:bgPr>
    </p:bg>
    <p:spTree>
      <p:nvGrpSpPr>
        <p:cNvPr id="1" name=""/>
        <p:cNvGrpSpPr/>
        <p:nvPr/>
      </p:nvGrpSpPr>
      <p:grpSpPr>
        <a:xfrm>
          <a:off x="0" y="0"/>
          <a:ext cx="0" cy="0"/>
          <a:chOff x="0" y="0"/>
          <a:chExt cx="0" cy="0"/>
        </a:xfrm>
      </p:grpSpPr>
      <p:sp>
        <p:nvSpPr>
          <p:cNvPr id="129"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30"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33" name="组合"/>
          <p:cNvGrpSpPr>
            <a:grpSpLocks/>
          </p:cNvGrpSpPr>
          <p:nvPr userDrawn="1"/>
        </p:nvGrpSpPr>
        <p:grpSpPr>
          <a:xfrm>
            <a:off x="409575" y="6421438"/>
            <a:ext cx="1766888" cy="230187"/>
            <a:chOff x="409575" y="6421438"/>
            <a:chExt cx="1766888" cy="230187"/>
          </a:xfrm>
        </p:grpSpPr>
        <p:sp>
          <p:nvSpPr>
            <p:cNvPr id="131"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32"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34"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grpSp>
        <p:nvGrpSpPr>
          <p:cNvPr id="137" name="组合"/>
          <p:cNvGrpSpPr>
            <a:grpSpLocks/>
          </p:cNvGrpSpPr>
          <p:nvPr userDrawn="1"/>
        </p:nvGrpSpPr>
        <p:grpSpPr>
          <a:xfrm>
            <a:off x="10425113" y="6421438"/>
            <a:ext cx="1766887" cy="230187"/>
            <a:chOff x="10425113" y="6421438"/>
            <a:chExt cx="1766887" cy="230187"/>
          </a:xfrm>
        </p:grpSpPr>
        <p:sp>
          <p:nvSpPr>
            <p:cNvPr id="135" name="矩形"/>
            <p:cNvSpPr>
              <a:spLocks/>
            </p:cNvSpPr>
            <p:nvPr/>
          </p:nvSpPr>
          <p:spPr>
            <a:xfrm rot="0">
              <a:off x="10425113" y="6421438"/>
              <a:ext cx="1766887"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36" name="曲线"/>
            <p:cNvSpPr>
              <a:spLocks/>
            </p:cNvSpPr>
            <p:nvPr/>
          </p:nvSpPr>
          <p:spPr>
            <a:xfrm rot="0">
              <a:off x="10425113" y="6467475"/>
              <a:ext cx="246061" cy="117474"/>
            </a:xfrm>
            <a:custGeom>
              <a:gdLst>
                <a:gd name="T1" fmla="*/ 0 w 21600"/>
                <a:gd name="T2" fmla="*/ 0 h 21600"/>
                <a:gd name="T3" fmla="*/ 21600 w 21600"/>
                <a:gd name="T4" fmla="*/ 21600 h 21600"/>
              </a:gdLst>
              <a:rect l="T1" t="T2" r="T3" b="T4"/>
              <a:pathLst>
                <a:path w="21600" h="21600">
                  <a:moveTo>
                    <a:pt x="21599" y="0"/>
                  </a:moveTo>
                  <a:lnTo>
                    <a:pt x="21599" y="21599"/>
                  </a:lnTo>
                  <a:lnTo>
                    <a:pt x="10961"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38" name=""/>
          <p:cNvSpPr>
            <a:spLocks noGrp="1"/>
          </p:cNvSpPr>
          <p:nvPr>
            <p:ph type="obj" hasCustomPrompt="1"/>
          </p:nvPr>
        </p:nvSpPr>
        <p:spPr>
          <a:xfrm rot="0">
            <a:off x="0" y="0"/>
            <a:ext cx="7791638" cy="6858001"/>
          </a:xfrm>
          <a:custGeom>
            <a:gdLst>
              <a:gd name="T1" fmla="*/ 0 w 21600"/>
              <a:gd name="T2" fmla="*/ 0 h 21600"/>
              <a:gd name="T3" fmla="*/ 21600 w 21600"/>
              <a:gd name="T4" fmla="*/ 21600 h 21600"/>
            </a:gdLst>
            <a:rect l="T1" t="T2" r="T3" b="T4"/>
            <a:pathLst>
              <a:path w="21600" h="21600">
                <a:moveTo>
                  <a:pt x="2489" y="3638"/>
                </a:moveTo>
                <a:lnTo>
                  <a:pt x="8503" y="10470"/>
                </a:lnTo>
                <a:lnTo>
                  <a:pt x="2489" y="17302"/>
                </a:lnTo>
                <a:lnTo>
                  <a:pt x="0" y="14473"/>
                </a:lnTo>
                <a:lnTo>
                  <a:pt x="0" y="6467"/>
                </a:lnTo>
                <a:close/>
                <a:moveTo>
                  <a:pt x="6956" y="0"/>
                </a:moveTo>
                <a:lnTo>
                  <a:pt x="12384" y="0"/>
                </a:lnTo>
                <a:lnTo>
                  <a:pt x="21599" y="10470"/>
                </a:lnTo>
                <a:lnTo>
                  <a:pt x="11803" y="21600"/>
                </a:lnTo>
                <a:lnTo>
                  <a:pt x="6376" y="21600"/>
                </a:lnTo>
                <a:lnTo>
                  <a:pt x="16172" y="10470"/>
                </a:lnTo>
                <a:close/>
                <a:moveTo>
                  <a:pt x="0" y="0"/>
                </a:moveTo>
                <a:lnTo>
                  <a:pt x="5536" y="0"/>
                </a:lnTo>
                <a:lnTo>
                  <a:pt x="14763" y="10483"/>
                </a:lnTo>
                <a:lnTo>
                  <a:pt x="4978" y="21600"/>
                </a:lnTo>
                <a:lnTo>
                  <a:pt x="0" y="21600"/>
                </a:lnTo>
                <a:lnTo>
                  <a:pt x="0" y="21599"/>
                </a:lnTo>
                <a:lnTo>
                  <a:pt x="0" y="16396"/>
                </a:lnTo>
                <a:lnTo>
                  <a:pt x="2489" y="19224"/>
                </a:lnTo>
                <a:lnTo>
                  <a:pt x="10194" y="10470"/>
                </a:lnTo>
                <a:lnTo>
                  <a:pt x="2489" y="1716"/>
                </a:lnTo>
                <a:lnTo>
                  <a:pt x="0" y="4544"/>
                </a:lnTo>
                <a:close/>
              </a:path>
            </a:pathLst>
          </a:custGeom>
          <a:noFill/>
          <a:ln w="9525" cmpd="sng" cap="flat">
            <a:noFill/>
            <a:prstDash val="solid"/>
            <a:miter/>
          </a:ln>
        </p:spPr>
        <p:txBody>
          <a:bodyPr vert="horz" wrap="none" lIns="91440" tIns="45720" rIns="91440" bIns="45720" anchor="t" anchorCtr="0" upright="1">
            <a:prstTxWarp prst="textNoShape"/>
          </a:bodyPr>
          <a:lstStyle/>
          <a:p>
            <a:endParaRPr lang="zh-CN" altLang="en-US"/>
          </a:p>
        </p:txBody>
      </p:sp>
    </p:spTree>
    <p:extLst>
      <p:ext uri="{BB962C8B-B14F-4D97-AF65-F5344CB8AC3E}">
        <p14:creationId xmlns:p14="http://schemas.microsoft.com/office/powerpoint/2010/main" val="108869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Layout>
</file>

<file path=ppt/slideLayouts/slideLayout29.xml><?xml version="1.0" encoding="utf-8"?>
<p:sldLayout xmlns:p="http://schemas.openxmlformats.org/presentationml/2006/main" xmlns:a="http://schemas.openxmlformats.org/drawingml/2006/main" xmlns:r="http://schemas.openxmlformats.org/officeDocument/2006/relationships" preserve="1" userDrawn="1">
  <p:cSld name="28_Custom Layout">
    <p:spTree>
      <p:nvGrpSpPr>
        <p:cNvPr id="1" name=""/>
        <p:cNvGrpSpPr/>
        <p:nvPr/>
      </p:nvGrpSpPr>
      <p:grpSpPr>
        <a:xfrm>
          <a:off x="0" y="0"/>
          <a:ext cx="0" cy="0"/>
          <a:chOff x="0" y="0"/>
          <a:chExt cx="0" cy="0"/>
        </a:xfrm>
      </p:grpSpPr>
      <p:sp>
        <p:nvSpPr>
          <p:cNvPr id="139" name=""/>
          <p:cNvSpPr>
            <a:spLocks noGrp="1"/>
          </p:cNvSpPr>
          <p:nvPr>
            <p:ph type="obj" hasCustomPrompt="1"/>
          </p:nvPr>
        </p:nvSpPr>
        <p:spPr>
          <a:xfrm rot="0">
            <a:off x="4027710" y="0"/>
            <a:ext cx="8164290" cy="3396343"/>
          </a:xfrm>
          <a:prstGeom prst="rect"/>
          <a:solidFill>
            <a:srgbClr val="F2F2F2"/>
          </a:solid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140" name="图片"/>
          <p:cNvSpPr>
            <a:spLocks noGrp="1"/>
          </p:cNvSpPr>
          <p:nvPr>
            <p:ph type="pic" idx="1"/>
          </p:nvPr>
        </p:nvSpPr>
        <p:spPr>
          <a:xfrm rot="0">
            <a:off x="8109856" y="3396343"/>
            <a:ext cx="4082142" cy="3461657"/>
          </a:xfrm>
          <a:prstGeom prst="rect"/>
          <a:solidFill>
            <a:srgbClr val="F2F2F2"/>
          </a:solidFill>
          <a:ln w="9525" cmpd="sng" cap="flat">
            <a:noFill/>
            <a:prstDash val="solid"/>
            <a:miter/>
          </a:ln>
        </p:spPr>
        <p:txBody>
          <a:bodyPr/>
          <a:p/>
        </p:txBody>
      </p:sp>
      <p:sp>
        <p:nvSpPr>
          <p:cNvPr id="141" name="图片"/>
          <p:cNvSpPr>
            <a:spLocks noGrp="1"/>
          </p:cNvSpPr>
          <p:nvPr>
            <p:ph type="pic" idx="2"/>
          </p:nvPr>
        </p:nvSpPr>
        <p:spPr>
          <a:xfrm rot="0">
            <a:off x="-1" y="3396343"/>
            <a:ext cx="4027711" cy="3461657"/>
          </a:xfrm>
          <a:prstGeom prst="rect"/>
          <a:solidFill>
            <a:srgbClr val="F2F2F2"/>
          </a:solidFill>
          <a:ln w="9525" cmpd="sng" cap="flat">
            <a:noFill/>
            <a:prstDash val="solid"/>
            <a:miter/>
          </a:ln>
        </p:spPr>
        <p:txBody>
          <a:bodyPr/>
          <a:p/>
        </p:txBody>
      </p:sp>
    </p:spTree>
    <p:extLst>
      <p:ext uri="{BB962C8B-B14F-4D97-AF65-F5344CB8AC3E}">
        <p14:creationId xmlns:p14="http://schemas.microsoft.com/office/powerpoint/2010/main" val="290262656"/>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preserve="1" userDrawn="1" showMasterSp="0">
  <p:cSld name="Custom Layout">
    <p:spTree>
      <p:nvGrpSpPr>
        <p:cNvPr id="1" name=""/>
        <p:cNvGrpSpPr/>
        <p:nvPr/>
      </p:nvGrpSpPr>
      <p:grpSpPr>
        <a:xfrm>
          <a:off x="0" y="0"/>
          <a:ext cx="0" cy="0"/>
          <a:chOff x="0" y="0"/>
          <a:chExt cx="0" cy="0"/>
        </a:xfrm>
      </p:grpSpPr>
      <p:sp>
        <p:nvSpPr>
          <p:cNvPr id="19" name=""/>
          <p:cNvSpPr>
            <a:spLocks noGrp="1"/>
          </p:cNvSpPr>
          <p:nvPr>
            <p:ph type="obj" hasCustomPrompt="1"/>
          </p:nvPr>
        </p:nvSpPr>
        <p:spPr>
          <a:xfrm rot="0">
            <a:off x="0" y="3455999"/>
            <a:ext cx="5279999" cy="3401998"/>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0" name="图片"/>
          <p:cNvSpPr>
            <a:spLocks noGrp="1"/>
          </p:cNvSpPr>
          <p:nvPr>
            <p:ph type="pic" idx="1"/>
          </p:nvPr>
        </p:nvSpPr>
        <p:spPr>
          <a:xfrm rot="0">
            <a:off x="8736000" y="0"/>
            <a:ext cx="3456000" cy="3455999"/>
          </a:xfrm>
          <a:prstGeom prst="rect"/>
          <a:noFill/>
          <a:ln w="9525" cmpd="sng" cap="flat">
            <a:noFill/>
            <a:prstDash val="solid"/>
            <a:miter/>
          </a:ln>
        </p:spPr>
        <p:txBody>
          <a:bodyPr/>
          <a:p/>
        </p:txBody>
      </p:sp>
      <p:sp>
        <p:nvSpPr>
          <p:cNvPr id="21" name="图片"/>
          <p:cNvSpPr>
            <a:spLocks noGrp="1"/>
          </p:cNvSpPr>
          <p:nvPr>
            <p:ph type="pic" idx="2"/>
          </p:nvPr>
        </p:nvSpPr>
        <p:spPr>
          <a:xfrm rot="0">
            <a:off x="8736000" y="3455999"/>
            <a:ext cx="3456000" cy="3401998"/>
          </a:xfrm>
          <a:prstGeom prst="rect"/>
          <a:noFill/>
          <a:ln w="9525" cmpd="sng" cap="flat">
            <a:noFill/>
            <a:prstDash val="solid"/>
            <a:miter/>
          </a:ln>
        </p:spPr>
        <p:txBody>
          <a:bodyPr/>
          <a:p/>
        </p:txBody>
      </p:sp>
      <p:sp>
        <p:nvSpPr>
          <p:cNvPr id="22" name="图片"/>
          <p:cNvSpPr>
            <a:spLocks noGrp="1"/>
          </p:cNvSpPr>
          <p:nvPr>
            <p:ph type="pic" idx="3"/>
          </p:nvPr>
        </p:nvSpPr>
        <p:spPr>
          <a:xfrm rot="0">
            <a:off x="5279999" y="1"/>
            <a:ext cx="3455999" cy="3455999"/>
          </a:xfrm>
          <a:prstGeom prst="rect"/>
          <a:noFill/>
          <a:ln w="9525" cmpd="sng" cap="flat">
            <a:noFill/>
            <a:prstDash val="solid"/>
            <a:miter/>
          </a:ln>
        </p:spPr>
        <p:txBody>
          <a:bodyPr/>
          <a:p/>
        </p:txBody>
      </p:sp>
      <p:sp>
        <p:nvSpPr>
          <p:cNvPr id="23" name="图片"/>
          <p:cNvSpPr>
            <a:spLocks noGrp="1"/>
          </p:cNvSpPr>
          <p:nvPr>
            <p:ph type="pic" idx="4"/>
          </p:nvPr>
        </p:nvSpPr>
        <p:spPr>
          <a:xfrm rot="0">
            <a:off x="5279999" y="3456001"/>
            <a:ext cx="3455999" cy="3401998"/>
          </a:xfrm>
          <a:prstGeom prst="rect"/>
          <a:noFill/>
          <a:ln w="9525" cmpd="sng" cap="flat">
            <a:noFill/>
            <a:prstDash val="solid"/>
            <a:miter/>
          </a:ln>
        </p:spPr>
        <p:txBody>
          <a:bodyPr/>
          <a:p/>
        </p:txBody>
      </p:sp>
    </p:spTree>
    <p:extLst>
      <p:ext uri="{BB962C8B-B14F-4D97-AF65-F5344CB8AC3E}">
        <p14:creationId xmlns:p14="http://schemas.microsoft.com/office/powerpoint/2010/main" val="1562748448"/>
      </p:ext>
    </p:extLst>
  </p:cSld>
  <p:clrMapOvr>
    <a:masterClrMapping/>
  </p:clrMapOvr>
</p:sldLayout>
</file>

<file path=ppt/slideLayouts/slideLayout30.xml><?xml version="1.0" encoding="utf-8"?>
<p:sldLayout xmlns:p="http://schemas.openxmlformats.org/presentationml/2006/main" xmlns:a="http://schemas.openxmlformats.org/drawingml/2006/main" xmlns:r="http://schemas.openxmlformats.org/officeDocument/2006/relationships" preserve="1" userDrawn="1" showMasterSp="0">
  <p:cSld name="29_Custom Layout">
    <p:spTree>
      <p:nvGrpSpPr>
        <p:cNvPr id="1" name=""/>
        <p:cNvGrpSpPr/>
        <p:nvPr/>
      </p:nvGrpSpPr>
      <p:grpSpPr>
        <a:xfrm>
          <a:off x="0" y="0"/>
          <a:ext cx="0" cy="0"/>
          <a:chOff x="0" y="0"/>
          <a:chExt cx="0" cy="0"/>
        </a:xfrm>
      </p:grpSpPr>
      <p:grpSp>
        <p:nvGrpSpPr>
          <p:cNvPr id="144" name="组合"/>
          <p:cNvGrpSpPr>
            <a:grpSpLocks/>
          </p:cNvGrpSpPr>
          <p:nvPr/>
        </p:nvGrpSpPr>
        <p:grpSpPr>
          <a:xfrm>
            <a:off x="409575" y="6421438"/>
            <a:ext cx="1766888" cy="230187"/>
            <a:chOff x="409575" y="6421438"/>
            <a:chExt cx="1766888" cy="230187"/>
          </a:xfrm>
        </p:grpSpPr>
        <p:sp>
          <p:nvSpPr>
            <p:cNvPr id="142"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43"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45" name=""/>
          <p:cNvSpPr>
            <a:spLocks noGrp="1"/>
          </p:cNvSpPr>
          <p:nvPr>
            <p:ph type="obj" hasCustomPrompt="1"/>
          </p:nvPr>
        </p:nvSpPr>
        <p:spPr>
          <a:xfrm rot="0">
            <a:off x="4375150" y="0"/>
            <a:ext cx="4546600" cy="3422650"/>
          </a:xfrm>
          <a:prstGeom prst="parallelogram">
            <a:avLst>
              <a:gd name="adj" fmla="val 37588"/>
            </a:avLst>
          </a:prstGeom>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146" name="图片"/>
          <p:cNvSpPr>
            <a:spLocks noGrp="1"/>
          </p:cNvSpPr>
          <p:nvPr>
            <p:ph type="pic" idx="1"/>
          </p:nvPr>
        </p:nvSpPr>
        <p:spPr>
          <a:xfrm rot="0">
            <a:off x="3098800" y="3422650"/>
            <a:ext cx="4546599" cy="3435350"/>
          </a:xfrm>
          <a:prstGeom prst="parallelogram">
            <a:avLst>
              <a:gd name="adj" fmla="val 37584"/>
            </a:avLst>
          </a:prstGeom>
          <a:noFill/>
          <a:ln w="9525" cmpd="sng" cap="flat">
            <a:noFill/>
            <a:prstDash val="solid"/>
            <a:miter/>
          </a:ln>
        </p:spPr>
        <p:txBody>
          <a:bodyPr/>
          <a:p/>
        </p:txBody>
      </p:sp>
      <p:sp>
        <p:nvSpPr>
          <p:cNvPr id="147" name="图片"/>
          <p:cNvSpPr>
            <a:spLocks noGrp="1"/>
          </p:cNvSpPr>
          <p:nvPr>
            <p:ph type="pic" idx="2"/>
          </p:nvPr>
        </p:nvSpPr>
        <p:spPr>
          <a:xfrm rot="0">
            <a:off x="7631113" y="0"/>
            <a:ext cx="4546600" cy="3422650"/>
          </a:xfrm>
          <a:prstGeom prst="parallelogram">
            <a:avLst>
              <a:gd name="adj" fmla="val 37588"/>
            </a:avLst>
          </a:prstGeom>
          <a:noFill/>
          <a:ln w="9525" cmpd="sng" cap="flat">
            <a:noFill/>
            <a:prstDash val="solid"/>
            <a:miter/>
          </a:ln>
        </p:spPr>
        <p:txBody>
          <a:bodyPr/>
          <a:p/>
        </p:txBody>
      </p:sp>
      <p:sp>
        <p:nvSpPr>
          <p:cNvPr id="148" name="图片"/>
          <p:cNvSpPr>
            <a:spLocks noGrp="1"/>
          </p:cNvSpPr>
          <p:nvPr>
            <p:ph type="pic" idx="3"/>
          </p:nvPr>
        </p:nvSpPr>
        <p:spPr>
          <a:xfrm rot="0">
            <a:off x="6338092" y="3422650"/>
            <a:ext cx="4546600" cy="3435350"/>
          </a:xfrm>
          <a:prstGeom prst="parallelogram">
            <a:avLst>
              <a:gd name="adj" fmla="val 37584"/>
            </a:avLst>
          </a:prstGeom>
          <a:noFill/>
          <a:ln w="9525" cmpd="sng" cap="flat">
            <a:noFill/>
            <a:prstDash val="solid"/>
            <a:miter/>
          </a:ln>
        </p:spPr>
        <p:txBody>
          <a:bodyPr/>
          <a:p/>
        </p:txBody>
      </p:sp>
    </p:spTree>
    <p:extLst>
      <p:ext uri="{BB962C8B-B14F-4D97-AF65-F5344CB8AC3E}">
        <p14:creationId xmlns:p14="http://schemas.microsoft.com/office/powerpoint/2010/main" val="298652352"/>
      </p:ext>
    </p:extLst>
  </p:cSld>
  <p:clrMapOvr>
    <a:masterClrMapping/>
  </p:clrMapOvr>
</p:sldLayout>
</file>

<file path=ppt/slideLayouts/slideLayout31.xml><?xml version="1.0" encoding="utf-8"?>
<p:sldLayout xmlns:p="http://schemas.openxmlformats.org/presentationml/2006/main" xmlns:a="http://schemas.openxmlformats.org/drawingml/2006/main" xmlns:r="http://schemas.openxmlformats.org/officeDocument/2006/relationships" preserve="1" userDrawn="1" showMasterSp="0">
  <p:cSld name="3_Title Slide">
    <p:bg>
      <p:bgPr>
        <a:solidFill>
          <a:srgbClr val="0D0D0D"/>
        </a:solidFill>
      </p:bgPr>
    </p:bg>
    <p:spTree>
      <p:nvGrpSpPr>
        <p:cNvPr id="1" name=""/>
        <p:cNvGrpSpPr/>
        <p:nvPr/>
      </p:nvGrpSpPr>
      <p:grpSpPr>
        <a:xfrm>
          <a:off x="0" y="0"/>
          <a:ext cx="0" cy="0"/>
          <a:chOff x="0" y="0"/>
          <a:chExt cx="0" cy="0"/>
        </a:xfrm>
      </p:grpSpPr>
      <p:sp>
        <p:nvSpPr>
          <p:cNvPr id="149"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50"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53" name="组合"/>
          <p:cNvGrpSpPr>
            <a:grpSpLocks/>
          </p:cNvGrpSpPr>
          <p:nvPr userDrawn="1"/>
        </p:nvGrpSpPr>
        <p:grpSpPr>
          <a:xfrm>
            <a:off x="409575" y="6421438"/>
            <a:ext cx="1766888" cy="230187"/>
            <a:chOff x="409575" y="6421438"/>
            <a:chExt cx="1766888" cy="230187"/>
          </a:xfrm>
        </p:grpSpPr>
        <p:sp>
          <p:nvSpPr>
            <p:cNvPr id="151"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52"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54"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155" name=""/>
          <p:cNvSpPr>
            <a:spLocks noGrp="1"/>
          </p:cNvSpPr>
          <p:nvPr>
            <p:ph type="obj" hasCustomPrompt="1"/>
          </p:nvPr>
        </p:nvSpPr>
        <p:spPr>
          <a:xfrm rot="0">
            <a:off x="4214586" y="-1"/>
            <a:ext cx="3302000" cy="2254251"/>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156" name="图片"/>
          <p:cNvSpPr>
            <a:spLocks noGrp="1"/>
          </p:cNvSpPr>
          <p:nvPr>
            <p:ph type="pic" idx="1"/>
          </p:nvPr>
        </p:nvSpPr>
        <p:spPr>
          <a:xfrm rot="0">
            <a:off x="4214586" y="2254251"/>
            <a:ext cx="3302000" cy="2301874"/>
          </a:xfrm>
          <a:prstGeom prst="rect"/>
          <a:noFill/>
          <a:ln w="9525" cmpd="sng" cap="flat">
            <a:noFill/>
            <a:prstDash val="solid"/>
            <a:miter/>
          </a:ln>
        </p:spPr>
        <p:txBody>
          <a:bodyPr/>
          <a:p/>
        </p:txBody>
      </p:sp>
      <p:sp>
        <p:nvSpPr>
          <p:cNvPr id="157" name="图片"/>
          <p:cNvSpPr>
            <a:spLocks noGrp="1"/>
          </p:cNvSpPr>
          <p:nvPr>
            <p:ph type="pic" idx="2"/>
          </p:nvPr>
        </p:nvSpPr>
        <p:spPr>
          <a:xfrm rot="0">
            <a:off x="4214586" y="4556124"/>
            <a:ext cx="3302000" cy="2301876"/>
          </a:xfrm>
          <a:prstGeom prst="rect"/>
          <a:noFill/>
          <a:ln w="9525" cmpd="sng" cap="flat">
            <a:noFill/>
            <a:prstDash val="solid"/>
            <a:miter/>
          </a:ln>
        </p:spPr>
        <p:txBody>
          <a:bodyPr/>
          <a:p/>
        </p:txBody>
      </p:sp>
      <p:sp>
        <p:nvSpPr>
          <p:cNvPr id="158" name="图片"/>
          <p:cNvSpPr>
            <a:spLocks noGrp="1"/>
          </p:cNvSpPr>
          <p:nvPr>
            <p:ph type="pic" idx="3"/>
          </p:nvPr>
        </p:nvSpPr>
        <p:spPr>
          <a:xfrm rot="0">
            <a:off x="0" y="23811"/>
            <a:ext cx="4214586" cy="6834189"/>
          </a:xfrm>
          <a:prstGeom prst="rect"/>
          <a:noFill/>
          <a:ln w="9525" cmpd="sng" cap="flat">
            <a:noFill/>
            <a:prstDash val="solid"/>
            <a:miter/>
          </a:ln>
        </p:spPr>
        <p:txBody>
          <a:bodyPr/>
          <a:p/>
        </p:txBody>
      </p:sp>
    </p:spTree>
    <p:extLst>
      <p:ext uri="{BB962C8B-B14F-4D97-AF65-F5344CB8AC3E}">
        <p14:creationId xmlns:p14="http://schemas.microsoft.com/office/powerpoint/2010/main" val="12522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Layout>
</file>

<file path=ppt/slideLayouts/slideLayout32.xml><?xml version="1.0" encoding="utf-8"?>
<p:sldLayout xmlns:p="http://schemas.openxmlformats.org/presentationml/2006/main" xmlns:a="http://schemas.openxmlformats.org/drawingml/2006/main" xmlns:r="http://schemas.openxmlformats.org/officeDocument/2006/relationships" preserve="1" userDrawn="1" showMasterSp="0">
  <p:cSld name="30_Custom Layout">
    <p:spTree>
      <p:nvGrpSpPr>
        <p:cNvPr id="1" name=""/>
        <p:cNvGrpSpPr/>
        <p:nvPr/>
      </p:nvGrpSpPr>
      <p:grpSpPr>
        <a:xfrm>
          <a:off x="0" y="0"/>
          <a:ext cx="0" cy="0"/>
          <a:chOff x="0" y="0"/>
          <a:chExt cx="0" cy="0"/>
        </a:xfrm>
      </p:grpSpPr>
      <p:sp>
        <p:nvSpPr>
          <p:cNvPr id="159"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60"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63" name="组合"/>
          <p:cNvGrpSpPr>
            <a:grpSpLocks/>
          </p:cNvGrpSpPr>
          <p:nvPr userDrawn="1"/>
        </p:nvGrpSpPr>
        <p:grpSpPr>
          <a:xfrm>
            <a:off x="409575" y="6421438"/>
            <a:ext cx="1766888" cy="230187"/>
            <a:chOff x="409575" y="6421438"/>
            <a:chExt cx="1766888" cy="230187"/>
          </a:xfrm>
        </p:grpSpPr>
        <p:sp>
          <p:nvSpPr>
            <p:cNvPr id="161"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62"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64"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pic>
        <p:nvPicPr>
          <p:cNvPr id="165" name="图片"/>
          <p:cNvPicPr>
            <a:picLocks noChangeAspect="1"/>
          </p:cNvPicPr>
          <p:nvPr userDrawn="1"/>
        </p:nvPicPr>
        <p:blipFill>
          <a:blip r:embed="rId2" cstate="print"/>
          <a:srcRect l="-2" r="4581"/>
          <a:stretch>
            <a:fillRect/>
          </a:stretch>
        </p:blipFill>
        <p:spPr>
          <a:xfrm rot="0">
            <a:off x="5065713" y="247650"/>
            <a:ext cx="12012612" cy="6858000"/>
          </a:xfrm>
          <a:prstGeom prst="rect"/>
          <a:noFill/>
          <a:ln w="9525" cmpd="sng" cap="flat">
            <a:noFill/>
            <a:prstDash val="solid"/>
            <a:miter/>
          </a:ln>
        </p:spPr>
      </p:pic>
      <p:sp>
        <p:nvSpPr>
          <p:cNvPr id="166" name=""/>
          <p:cNvSpPr>
            <a:spLocks noGrp="1"/>
          </p:cNvSpPr>
          <p:nvPr>
            <p:ph type="obj" hasCustomPrompt="1"/>
          </p:nvPr>
        </p:nvSpPr>
        <p:spPr>
          <a:xfrm rot="0">
            <a:off x="7184571" y="755649"/>
            <a:ext cx="8341179" cy="496298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67920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fill="hold"/>
                                        <p:tgtEl>
                                          <p:spTgt spid="165"/>
                                        </p:tgtEl>
                                        <p:attrNameLst>
                                          <p:attrName>ppt_x</p:attrName>
                                        </p:attrNameLst>
                                      </p:cBhvr>
                                      <p:tavLst>
                                        <p:tav tm="0">
                                          <p:val>
                                            <p:strVal val="1+#ppt_w/2"/>
                                          </p:val>
                                        </p:tav>
                                        <p:tav tm="100000">
                                          <p:val>
                                            <p:strVal val="#ppt_x"/>
                                          </p:val>
                                        </p:tav>
                                      </p:tavLst>
                                    </p:anim>
                                    <p:anim calcmode="lin" valueType="num">
                                      <p:cBhvr additive="base">
                                        <p:cTn id="8" dur="5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p="http://schemas.openxmlformats.org/presentationml/2006/main" xmlns:a="http://schemas.openxmlformats.org/drawingml/2006/main" xmlns:r="http://schemas.openxmlformats.org/officeDocument/2006/relationships" preserve="1" userDrawn="1" showMasterSp="0">
  <p:cSld name="32_Custom Layout">
    <p:spTree>
      <p:nvGrpSpPr>
        <p:cNvPr id="1" name=""/>
        <p:cNvGrpSpPr/>
        <p:nvPr/>
      </p:nvGrpSpPr>
      <p:grpSpPr>
        <a:xfrm>
          <a:off x="0" y="0"/>
          <a:ext cx="0" cy="0"/>
          <a:chOff x="0" y="0"/>
          <a:chExt cx="0" cy="0"/>
        </a:xfrm>
      </p:grpSpPr>
      <p:sp>
        <p:nvSpPr>
          <p:cNvPr id="167"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68"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71" name="组合"/>
          <p:cNvGrpSpPr>
            <a:grpSpLocks/>
          </p:cNvGrpSpPr>
          <p:nvPr userDrawn="1"/>
        </p:nvGrpSpPr>
        <p:grpSpPr>
          <a:xfrm>
            <a:off x="409575" y="6421438"/>
            <a:ext cx="1766888" cy="230187"/>
            <a:chOff x="409575" y="6421438"/>
            <a:chExt cx="1766888" cy="230187"/>
          </a:xfrm>
        </p:grpSpPr>
        <p:sp>
          <p:nvSpPr>
            <p:cNvPr id="169"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70"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72"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pic>
        <p:nvPicPr>
          <p:cNvPr id="173" name="图片"/>
          <p:cNvPicPr>
            <a:picLocks noChangeAspect="1"/>
          </p:cNvPicPr>
          <p:nvPr userDrawn="1"/>
        </p:nvPicPr>
        <p:blipFill>
          <a:blip r:embed="rId2" cstate="print"/>
          <a:stretch>
            <a:fillRect/>
          </a:stretch>
        </p:blipFill>
        <p:spPr>
          <a:xfrm rot="0">
            <a:off x="1562282" y="625217"/>
            <a:ext cx="3225618" cy="5396410"/>
          </a:xfrm>
          <a:prstGeom prst="rect"/>
          <a:noFill/>
          <a:ln w="9525" cmpd="sng" cap="flat">
            <a:noFill/>
            <a:prstDash val="solid"/>
            <a:miter/>
          </a:ln>
          <a:effectLst>
            <a:outerShdw sx="95000" sy="95000" algn="tr" rotWithShape="0" blurRad="685800" dist="38100" dir="2880000">
              <a:srgbClr val="000000">
                <a:alpha val="39607"/>
              </a:srgbClr>
            </a:outerShdw>
            <a:reflection stA="45000" endA="300" endPos="0" dist="50800" dir="5400000" sy="-100000" algn="bl" rotWithShape="0"/>
          </a:effectLst>
        </p:spPr>
      </p:pic>
      <p:sp>
        <p:nvSpPr>
          <p:cNvPr id="174" name=""/>
          <p:cNvSpPr>
            <a:spLocks noGrp="1"/>
          </p:cNvSpPr>
          <p:nvPr>
            <p:ph type="obj" hasCustomPrompt="1"/>
          </p:nvPr>
        </p:nvSpPr>
        <p:spPr>
          <a:xfrm rot="0">
            <a:off x="2054929" y="2009350"/>
            <a:ext cx="2138722" cy="2628142"/>
          </a:xfrm>
          <a:prstGeom prst="roundRect">
            <a:avLst>
              <a:gd name="adj" fmla="val 15273"/>
            </a:avLst>
          </a:prstGeom>
          <a:solidFill>
            <a:srgbClr val="D9D9D9"/>
          </a:solid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71444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fill="hold"/>
                                        <p:tgtEl>
                                          <p:spTgt spid="173"/>
                                        </p:tgtEl>
                                        <p:attrNameLst>
                                          <p:attrName>ppt_x</p:attrName>
                                        </p:attrNameLst>
                                      </p:cBhvr>
                                      <p:tavLst>
                                        <p:tav tm="0">
                                          <p:val>
                                            <p:strVal val="#ppt_x"/>
                                          </p:val>
                                        </p:tav>
                                        <p:tav tm="100000">
                                          <p:val>
                                            <p:strVal val="#ppt_x"/>
                                          </p:val>
                                        </p:tav>
                                      </p:tavLst>
                                    </p:anim>
                                    <p:anim calcmode="lin" valueType="num">
                                      <p:cBhvr additive="base">
                                        <p:cTn id="8"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p="http://schemas.openxmlformats.org/presentationml/2006/main" xmlns:a="http://schemas.openxmlformats.org/drawingml/2006/main" xmlns:r="http://schemas.openxmlformats.org/officeDocument/2006/relationships" preserve="1" userDrawn="1" showMasterSp="0">
  <p:cSld name="33_Custom Layout">
    <p:spTree>
      <p:nvGrpSpPr>
        <p:cNvPr id="1" name=""/>
        <p:cNvGrpSpPr/>
        <p:nvPr/>
      </p:nvGrpSpPr>
      <p:grpSpPr>
        <a:xfrm>
          <a:off x="0" y="0"/>
          <a:ext cx="0" cy="0"/>
          <a:chOff x="0" y="0"/>
          <a:chExt cx="0" cy="0"/>
        </a:xfrm>
      </p:grpSpPr>
      <p:sp>
        <p:nvSpPr>
          <p:cNvPr id="175"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76"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79" name="组合"/>
          <p:cNvGrpSpPr>
            <a:grpSpLocks/>
          </p:cNvGrpSpPr>
          <p:nvPr userDrawn="1"/>
        </p:nvGrpSpPr>
        <p:grpSpPr>
          <a:xfrm>
            <a:off x="409575" y="6421438"/>
            <a:ext cx="1766888" cy="230187"/>
            <a:chOff x="409575" y="6421438"/>
            <a:chExt cx="1766888" cy="230187"/>
          </a:xfrm>
        </p:grpSpPr>
        <p:sp>
          <p:nvSpPr>
            <p:cNvPr id="177"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78"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80"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pic>
        <p:nvPicPr>
          <p:cNvPr id="181" name="图片"/>
          <p:cNvPicPr>
            <a:picLocks noChangeAspect="1"/>
          </p:cNvPicPr>
          <p:nvPr userDrawn="1"/>
        </p:nvPicPr>
        <p:blipFill>
          <a:blip r:embed="rId2" cstate="print"/>
          <a:srcRect l="-2" r="4581"/>
          <a:stretch>
            <a:fillRect/>
          </a:stretch>
        </p:blipFill>
        <p:spPr>
          <a:xfrm rot="0">
            <a:off x="6426200" y="2568575"/>
            <a:ext cx="7183438" cy="3948111"/>
          </a:xfrm>
          <a:prstGeom prst="rect"/>
          <a:noFill/>
          <a:ln w="9525" cmpd="sng" cap="flat">
            <a:noFill/>
            <a:prstDash val="solid"/>
            <a:miter/>
          </a:ln>
        </p:spPr>
      </p:pic>
      <p:sp>
        <p:nvSpPr>
          <p:cNvPr id="182" name="图片"/>
          <p:cNvSpPr>
            <a:spLocks noGrp="1"/>
          </p:cNvSpPr>
          <p:nvPr>
            <p:ph type="pic" idx="2"/>
          </p:nvPr>
        </p:nvSpPr>
        <p:spPr>
          <a:xfrm rot="0">
            <a:off x="7717177" y="2882608"/>
            <a:ext cx="4919059" cy="2850532"/>
          </a:xfrm>
          <a:prstGeom prst="rect"/>
          <a:solidFill>
            <a:srgbClr val="BFBFBF"/>
          </a:solidFill>
          <a:ln w="9525" cmpd="sng" cap="flat">
            <a:noFill/>
            <a:prstDash val="solid"/>
            <a:miter/>
          </a:ln>
        </p:spPr>
        <p:txBody>
          <a:bodyPr/>
          <a:p/>
        </p:txBody>
      </p:sp>
      <p:sp>
        <p:nvSpPr>
          <p:cNvPr id="183" name="图片"/>
          <p:cNvSpPr>
            <a:spLocks noGrp="1"/>
          </p:cNvSpPr>
          <p:nvPr>
            <p:ph type="pic" idx="1"/>
          </p:nvPr>
        </p:nvSpPr>
        <p:spPr>
          <a:xfrm rot="0">
            <a:off x="6743695" y="2381867"/>
            <a:ext cx="4601028" cy="2666238"/>
          </a:xfrm>
          <a:prstGeom prst="rect"/>
          <a:solidFill>
            <a:srgbClr val="BFBFBF"/>
          </a:solidFill>
          <a:ln w="9525" cmpd="sng" cap="flat">
            <a:noFill/>
            <a:prstDash val="solid"/>
            <a:miter/>
          </a:ln>
          <a:effectLst>
            <a:outerShdw sx="85000" sy="85000" algn="ctr" rotWithShape="0" blurRad="1117600" dist="495300" dir="21540000">
              <a:srgbClr val="000000">
                <a:alpha val="75686"/>
              </a:srgbClr>
            </a:outerShdw>
          </a:effectLst>
        </p:spPr>
        <p:txBody>
          <a:bodyPr/>
          <a:p/>
        </p:txBody>
      </p:sp>
      <p:sp>
        <p:nvSpPr>
          <p:cNvPr id="184" name=""/>
          <p:cNvSpPr>
            <a:spLocks noGrp="1"/>
          </p:cNvSpPr>
          <p:nvPr>
            <p:ph type="obj" hasCustomPrompt="1"/>
          </p:nvPr>
        </p:nvSpPr>
        <p:spPr>
          <a:xfrm rot="0">
            <a:off x="5259614" y="1116929"/>
            <a:ext cx="4601028" cy="2666238"/>
          </a:xfrm>
          <a:prstGeom prst="rect"/>
          <a:solidFill>
            <a:srgbClr val="BFBFBF"/>
          </a:solidFill>
          <a:ln w="9525" cmpd="sng" cap="flat">
            <a:noFill/>
            <a:prstDash val="solid"/>
            <a:miter/>
          </a:ln>
          <a:effectLst>
            <a:outerShdw sx="91000" sy="91000" algn="ctr" rotWithShape="0" blurRad="1117600" dist="342900" dir="21540000">
              <a:srgbClr val="000000">
                <a:alpha val="52549"/>
              </a:srgbClr>
            </a:outerShdw>
          </a:effectLst>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4034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1+#ppt_w/2"/>
                                          </p:val>
                                        </p:tav>
                                        <p:tav tm="100000">
                                          <p:val>
                                            <p:strVal val="#ppt_x"/>
                                          </p:val>
                                        </p:tav>
                                      </p:tavLst>
                                    </p:anim>
                                    <p:anim calcmode="lin" valueType="num">
                                      <p:cBhvr additive="base">
                                        <p:cTn id="8"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p="http://schemas.openxmlformats.org/presentationml/2006/main" xmlns:a="http://schemas.openxmlformats.org/drawingml/2006/main" xmlns:r="http://schemas.openxmlformats.org/officeDocument/2006/relationships" preserve="1" userDrawn="1" showMasterSp="0">
  <p:cSld name="34_Custom Layout">
    <p:spTree>
      <p:nvGrpSpPr>
        <p:cNvPr id="1" name=""/>
        <p:cNvGrpSpPr/>
        <p:nvPr/>
      </p:nvGrpSpPr>
      <p:grpSpPr>
        <a:xfrm>
          <a:off x="0" y="0"/>
          <a:ext cx="0" cy="0"/>
          <a:chOff x="0" y="0"/>
          <a:chExt cx="0" cy="0"/>
        </a:xfrm>
      </p:grpSpPr>
      <p:sp>
        <p:nvSpPr>
          <p:cNvPr id="185"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86"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189" name="组合"/>
          <p:cNvGrpSpPr>
            <a:grpSpLocks/>
          </p:cNvGrpSpPr>
          <p:nvPr userDrawn="1"/>
        </p:nvGrpSpPr>
        <p:grpSpPr>
          <a:xfrm>
            <a:off x="409575" y="6421438"/>
            <a:ext cx="1766888" cy="230187"/>
            <a:chOff x="409575" y="6421438"/>
            <a:chExt cx="1766888" cy="230187"/>
          </a:xfrm>
        </p:grpSpPr>
        <p:sp>
          <p:nvSpPr>
            <p:cNvPr id="187"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188"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190"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grpSp>
        <p:nvGrpSpPr>
          <p:cNvPr id="193" name="组合"/>
          <p:cNvGrpSpPr>
            <a:grpSpLocks/>
          </p:cNvGrpSpPr>
          <p:nvPr userDrawn="1"/>
        </p:nvGrpSpPr>
        <p:grpSpPr>
          <a:xfrm rot="-5400000">
            <a:off x="5953919" y="2328069"/>
            <a:ext cx="5664199" cy="5688012"/>
            <a:chOff x="5953919" y="2328069"/>
            <a:chExt cx="5664199" cy="5688012"/>
          </a:xfrm>
        </p:grpSpPr>
        <p:pic>
          <p:nvPicPr>
            <p:cNvPr id="191" name="图片"/>
            <p:cNvPicPr>
              <a:picLocks noChangeAspect="1"/>
            </p:cNvPicPr>
            <p:nvPr userDrawn="1"/>
          </p:nvPicPr>
          <p:blipFill>
            <a:blip r:embed="rId2" cstate="print"/>
            <a:stretch>
              <a:fillRect/>
            </a:stretch>
          </p:blipFill>
          <p:spPr>
            <a:xfrm rot="0">
              <a:off x="5953919" y="2328069"/>
              <a:ext cx="5664199" cy="5688012"/>
            </a:xfrm>
            <a:prstGeom prst="rect"/>
            <a:noFill/>
            <a:ln w="9525" cmpd="sng" cap="flat">
              <a:noFill/>
              <a:prstDash val="solid"/>
              <a:miter/>
            </a:ln>
          </p:spPr>
        </p:pic>
        <p:sp>
          <p:nvSpPr>
            <p:cNvPr id="192" name="矩形"/>
            <p:cNvSpPr>
              <a:spLocks/>
            </p:cNvSpPr>
            <p:nvPr userDrawn="1"/>
          </p:nvSpPr>
          <p:spPr>
            <a:xfrm rot="0">
              <a:off x="7590630" y="3072605"/>
              <a:ext cx="2390774" cy="4103688"/>
            </a:xfrm>
            <a:prstGeom prst="rect"/>
            <a:solidFill>
              <a:srgbClr val="D9D9D9"/>
            </a:solidFill>
            <a:ln w="12700" cmpd="sng" cap="flat">
              <a:noFill/>
              <a:prstDash val="solid"/>
              <a:round/>
            </a:ln>
          </p:spPr>
          <p:txBody>
            <a:bodyPr rtlCol="0" anchor="ctr"/>
            <a:lstStyle/>
            <a:p>
              <a:pPr algn="ctr"/>
            </a:p>
          </p:txBody>
        </p:sp>
      </p:grpSp>
      <p:sp>
        <p:nvSpPr>
          <p:cNvPr id="194" name="图片"/>
          <p:cNvSpPr>
            <a:spLocks noGrp="1"/>
          </p:cNvSpPr>
          <p:nvPr>
            <p:ph type="pic" idx="1"/>
          </p:nvPr>
        </p:nvSpPr>
        <p:spPr>
          <a:xfrm rot="0">
            <a:off x="6650637" y="3976085"/>
            <a:ext cx="4125672" cy="2390774"/>
          </a:xfrm>
          <a:prstGeom prst="rect"/>
          <a:solidFill>
            <a:srgbClr val="BFBFBF"/>
          </a:solidFill>
          <a:ln w="9525" cmpd="sng" cap="flat">
            <a:noFill/>
            <a:prstDash val="solid"/>
            <a:miter/>
          </a:ln>
        </p:spPr>
        <p:txBody>
          <a:bodyPr/>
          <a:p/>
        </p:txBody>
      </p:sp>
      <p:sp>
        <p:nvSpPr>
          <p:cNvPr id="195" name=""/>
          <p:cNvSpPr>
            <a:spLocks noGrp="1"/>
          </p:cNvSpPr>
          <p:nvPr>
            <p:ph type="obj" hasCustomPrompt="1"/>
          </p:nvPr>
        </p:nvSpPr>
        <p:spPr>
          <a:xfrm rot="20700000">
            <a:off x="6300817" y="2384172"/>
            <a:ext cx="4139512" cy="2398795"/>
          </a:xfrm>
          <a:prstGeom prst="rect"/>
          <a:solidFill>
            <a:srgbClr val="BFBFBF"/>
          </a:solidFill>
          <a:ln w="9525" cmpd="sng" cap="flat">
            <a:noFill/>
            <a:prstDash val="solid"/>
            <a:miter/>
          </a:ln>
          <a:effectLst>
            <a:outerShdw sx="85000" sy="85000" algn="ctr" rotWithShape="0" blurRad="1117600" dist="723900" dir="2940000">
              <a:srgbClr val="000000">
                <a:alpha val="75686"/>
              </a:srgbClr>
            </a:outerShdw>
          </a:effectLst>
        </p:spPr>
        <p:txBody>
          <a:bodyPr vert="horz" wrap="square" lIns="91440" tIns="45720" rIns="91440" bIns="45720" anchor="t" anchorCtr="0">
            <a:prstTxWarp prst="textNoShape"/>
          </a:bodyPr>
          <a:lstStyle/>
          <a:p>
            <a:endParaRPr lang="zh-CN" altLang="en-US"/>
          </a:p>
        </p:txBody>
      </p:sp>
      <p:sp>
        <p:nvSpPr>
          <p:cNvPr id="196" name="图片"/>
          <p:cNvSpPr>
            <a:spLocks noGrp="1"/>
          </p:cNvSpPr>
          <p:nvPr>
            <p:ph type="pic" idx="2"/>
          </p:nvPr>
        </p:nvSpPr>
        <p:spPr>
          <a:xfrm rot="18435144">
            <a:off x="5592515" y="1337403"/>
            <a:ext cx="3943117" cy="2284987"/>
          </a:xfrm>
          <a:prstGeom prst="rect"/>
          <a:solidFill>
            <a:srgbClr val="BFBFBF"/>
          </a:solidFill>
          <a:ln w="9525" cmpd="sng" cap="flat">
            <a:noFill/>
            <a:prstDash val="solid"/>
            <a:miter/>
          </a:ln>
          <a:effectLst>
            <a:outerShdw sx="85000" sy="85000" algn="ctr" rotWithShape="0" blurRad="1117600" dist="711200" dir="3600000">
              <a:srgbClr val="000000">
                <a:alpha val="75686"/>
              </a:srgbClr>
            </a:outerShdw>
          </a:effectLst>
        </p:spPr>
        <p:txBody>
          <a:bodyPr/>
          <a:p/>
        </p:txBody>
      </p:sp>
    </p:spTree>
    <p:extLst>
      <p:ext uri="{BB962C8B-B14F-4D97-AF65-F5344CB8AC3E}">
        <p14:creationId xmlns:p14="http://schemas.microsoft.com/office/powerpoint/2010/main" val="18781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ppt_x"/>
                                          </p:val>
                                        </p:tav>
                                        <p:tav tm="100000">
                                          <p:val>
                                            <p:strVal val="#ppt_x"/>
                                          </p:val>
                                        </p:tav>
                                      </p:tavLst>
                                    </p:anim>
                                    <p:anim calcmode="lin" valueType="num">
                                      <p:cBhvr additive="base">
                                        <p:cTn id="8"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Lst>
  </p:timing>
</p:sldLayout>
</file>

<file path=ppt/slideLayouts/slideLayout36.xml><?xml version="1.0" encoding="utf-8"?>
<p:sldLayout xmlns:p="http://schemas.openxmlformats.org/presentationml/2006/main" xmlns:a="http://schemas.openxmlformats.org/drawingml/2006/main" xmlns:r="http://schemas.openxmlformats.org/officeDocument/2006/relationships" preserve="1" userDrawn="1" showMasterSp="0">
  <p:cSld name="35_Custom Layout">
    <p:spTree>
      <p:nvGrpSpPr>
        <p:cNvPr id="1" name=""/>
        <p:cNvGrpSpPr/>
        <p:nvPr/>
      </p:nvGrpSpPr>
      <p:grpSpPr>
        <a:xfrm>
          <a:off x="0" y="0"/>
          <a:ext cx="0" cy="0"/>
          <a:chOff x="0" y="0"/>
          <a:chExt cx="0" cy="0"/>
        </a:xfrm>
      </p:grpSpPr>
      <p:sp>
        <p:nvSpPr>
          <p:cNvPr id="197"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198"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201" name="组合"/>
          <p:cNvGrpSpPr>
            <a:grpSpLocks/>
          </p:cNvGrpSpPr>
          <p:nvPr userDrawn="1"/>
        </p:nvGrpSpPr>
        <p:grpSpPr>
          <a:xfrm>
            <a:off x="409575" y="6421438"/>
            <a:ext cx="1766888" cy="230187"/>
            <a:chOff x="409575" y="6421438"/>
            <a:chExt cx="1766888" cy="230187"/>
          </a:xfrm>
        </p:grpSpPr>
        <p:sp>
          <p:nvSpPr>
            <p:cNvPr id="199"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200"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202"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pic>
        <p:nvPicPr>
          <p:cNvPr id="203" name="图片"/>
          <p:cNvPicPr>
            <a:picLocks noChangeAspect="1"/>
          </p:cNvPicPr>
          <p:nvPr userDrawn="1"/>
        </p:nvPicPr>
        <p:blipFill>
          <a:blip r:embed="rId2" cstate="print"/>
          <a:stretch>
            <a:fillRect/>
          </a:stretch>
        </p:blipFill>
        <p:spPr>
          <a:xfrm rot="0">
            <a:off x="4919663" y="239712"/>
            <a:ext cx="6567487" cy="4878387"/>
          </a:xfrm>
          <a:prstGeom prst="rect"/>
          <a:noFill/>
          <a:ln w="9525" cmpd="sng" cap="flat">
            <a:noFill/>
            <a:prstDash val="solid"/>
            <a:miter/>
          </a:ln>
          <a:effectLst>
            <a:outerShdw sx="96000" sy="96000" algn="t" rotWithShape="0" blurRad="939800" dist="63500" dir="5400000">
              <a:srgbClr val="000000">
                <a:alpha val="39607"/>
              </a:srgbClr>
            </a:outerShdw>
          </a:effectLst>
        </p:spPr>
      </p:pic>
      <p:sp>
        <p:nvSpPr>
          <p:cNvPr id="204" name=""/>
          <p:cNvSpPr>
            <a:spLocks noGrp="1"/>
          </p:cNvSpPr>
          <p:nvPr>
            <p:ph type="obj" hasCustomPrompt="1"/>
          </p:nvPr>
        </p:nvSpPr>
        <p:spPr>
          <a:xfrm rot="0">
            <a:off x="5847679" y="918706"/>
            <a:ext cx="4709828" cy="3523753"/>
          </a:xfrm>
          <a:prstGeom prst="rect"/>
          <a:solidFill>
            <a:srgbClr val="BFBFBF"/>
          </a:solid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083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ppt_x"/>
                                          </p:val>
                                        </p:tav>
                                        <p:tav tm="100000">
                                          <p:val>
                                            <p:strVal val="#ppt_x"/>
                                          </p:val>
                                        </p:tav>
                                      </p:tavLst>
                                    </p:anim>
                                    <p:anim calcmode="lin" valueType="num">
                                      <p:cBhvr additive="base">
                                        <p:cTn id="8" dur="500" fill="hold"/>
                                        <p:tgtEl>
                                          <p:spTgt spid="2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p="http://schemas.openxmlformats.org/presentationml/2006/main" xmlns:a="http://schemas.openxmlformats.org/drawingml/2006/main" xmlns:r="http://schemas.openxmlformats.org/officeDocument/2006/relationships" preserve="1" userDrawn="1" showMasterSp="0">
  <p:cSld name="36_Custom Layout">
    <p:spTree>
      <p:nvGrpSpPr>
        <p:cNvPr id="1" name=""/>
        <p:cNvGrpSpPr/>
        <p:nvPr/>
      </p:nvGrpSpPr>
      <p:grpSpPr>
        <a:xfrm>
          <a:off x="0" y="0"/>
          <a:ext cx="0" cy="0"/>
          <a:chOff x="0" y="0"/>
          <a:chExt cx="0" cy="0"/>
        </a:xfrm>
      </p:grpSpPr>
      <p:sp>
        <p:nvSpPr>
          <p:cNvPr id="205"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206"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209" name="组合"/>
          <p:cNvGrpSpPr>
            <a:grpSpLocks/>
          </p:cNvGrpSpPr>
          <p:nvPr userDrawn="1"/>
        </p:nvGrpSpPr>
        <p:grpSpPr>
          <a:xfrm>
            <a:off x="409575" y="6421438"/>
            <a:ext cx="1766888" cy="230187"/>
            <a:chOff x="409575" y="6421438"/>
            <a:chExt cx="1766888" cy="230187"/>
          </a:xfrm>
        </p:grpSpPr>
        <p:sp>
          <p:nvSpPr>
            <p:cNvPr id="207"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208"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210"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211" name="矩形"/>
          <p:cNvSpPr>
            <a:spLocks/>
          </p:cNvSpPr>
          <p:nvPr userDrawn="1"/>
        </p:nvSpPr>
        <p:spPr>
          <a:xfrm rot="0">
            <a:off x="0" y="0"/>
            <a:ext cx="12192000" cy="4445000"/>
          </a:xfrm>
          <a:prstGeom prst="rect"/>
          <a:solidFill>
            <a:srgbClr val="252731"/>
          </a:solidFill>
          <a:ln w="12700" cmpd="sng" cap="flat">
            <a:noFill/>
            <a:prstDash val="solid"/>
            <a:round/>
          </a:ln>
        </p:spPr>
        <p:txBody>
          <a:bodyPr rtlCol="0" anchor="ctr"/>
          <a:lstStyle/>
          <a:p>
            <a:pPr algn="ctr"/>
          </a:p>
        </p:txBody>
      </p:sp>
      <p:sp>
        <p:nvSpPr>
          <p:cNvPr id="212" name="图片"/>
          <p:cNvSpPr>
            <a:spLocks noGrp="1"/>
          </p:cNvSpPr>
          <p:nvPr>
            <p:ph type="pic" idx="1"/>
          </p:nvPr>
        </p:nvSpPr>
        <p:spPr>
          <a:xfrm rot="0">
            <a:off x="2076450" y="1113637"/>
            <a:ext cx="3387090" cy="2117243"/>
          </a:xfrm>
          <a:prstGeom prst="rect"/>
          <a:solidFill>
            <a:srgbClr val="BFBFBF"/>
          </a:solidFill>
          <a:ln w="9525" cmpd="sng" cap="flat">
            <a:noFill/>
            <a:prstDash val="solid"/>
            <a:miter/>
          </a:ln>
        </p:spPr>
        <p:txBody>
          <a:bodyPr/>
          <a:p/>
        </p:txBody>
      </p:sp>
      <p:sp>
        <p:nvSpPr>
          <p:cNvPr id="213" name=""/>
          <p:cNvSpPr>
            <a:spLocks noGrp="1"/>
          </p:cNvSpPr>
          <p:nvPr>
            <p:ph type="obj" hasCustomPrompt="1"/>
          </p:nvPr>
        </p:nvSpPr>
        <p:spPr>
          <a:xfrm rot="0">
            <a:off x="948690" y="2287117"/>
            <a:ext cx="2099310" cy="1577651"/>
          </a:xfrm>
          <a:prstGeom prst="rect"/>
          <a:solidFill>
            <a:srgbClr val="BFBFBF"/>
          </a:solid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14" name="图片"/>
          <p:cNvSpPr>
            <a:spLocks noGrp="1"/>
          </p:cNvSpPr>
          <p:nvPr>
            <p:ph type="pic" idx="2"/>
          </p:nvPr>
        </p:nvSpPr>
        <p:spPr>
          <a:xfrm rot="0">
            <a:off x="5662613" y="2697619"/>
            <a:ext cx="661987" cy="1086186"/>
          </a:xfrm>
          <a:prstGeom prst="rect"/>
          <a:solidFill>
            <a:srgbClr val="BFBFBF"/>
          </a:solidFill>
          <a:ln w="9525" cmpd="sng" cap="flat">
            <a:noFill/>
            <a:prstDash val="solid"/>
            <a:miter/>
          </a:ln>
        </p:spPr>
        <p:txBody>
          <a:bodyPr/>
          <a:p/>
        </p:txBody>
      </p:sp>
    </p:spTree>
    <p:extLst>
      <p:ext uri="{BB962C8B-B14F-4D97-AF65-F5344CB8AC3E}">
        <p14:creationId xmlns:p14="http://schemas.microsoft.com/office/powerpoint/2010/main" val="20160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Lst>
  </p:timing>
</p:sldLayout>
</file>

<file path=ppt/slideLayouts/slideLayout38.xml><?xml version="1.0" encoding="utf-8"?>
<p:sldLayout xmlns:p="http://schemas.openxmlformats.org/presentationml/2006/main" xmlns:a="http://schemas.openxmlformats.org/drawingml/2006/main" xmlns:r="http://schemas.openxmlformats.org/officeDocument/2006/relationships" preserve="1" userDrawn="1" showMasterSp="0">
  <p:cSld name="37_Custom Layout">
    <p:spTree>
      <p:nvGrpSpPr>
        <p:cNvPr id="1" name=""/>
        <p:cNvGrpSpPr/>
        <p:nvPr/>
      </p:nvGrpSpPr>
      <p:grpSpPr>
        <a:xfrm>
          <a:off x="0" y="0"/>
          <a:ext cx="0" cy="0"/>
          <a:chOff x="0" y="0"/>
          <a:chExt cx="0" cy="0"/>
        </a:xfrm>
      </p:grpSpPr>
      <p:sp>
        <p:nvSpPr>
          <p:cNvPr id="215"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216"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219" name="组合"/>
          <p:cNvGrpSpPr>
            <a:grpSpLocks/>
          </p:cNvGrpSpPr>
          <p:nvPr userDrawn="1"/>
        </p:nvGrpSpPr>
        <p:grpSpPr>
          <a:xfrm>
            <a:off x="409575" y="6421438"/>
            <a:ext cx="1766888" cy="230187"/>
            <a:chOff x="409575" y="6421438"/>
            <a:chExt cx="1766888" cy="230187"/>
          </a:xfrm>
        </p:grpSpPr>
        <p:sp>
          <p:nvSpPr>
            <p:cNvPr id="217"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218"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220"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grpSp>
        <p:nvGrpSpPr>
          <p:cNvPr id="223" name="组合"/>
          <p:cNvGrpSpPr>
            <a:grpSpLocks/>
          </p:cNvGrpSpPr>
          <p:nvPr userDrawn="1"/>
        </p:nvGrpSpPr>
        <p:grpSpPr>
          <a:xfrm>
            <a:off x="-2052637" y="1169988"/>
            <a:ext cx="8637588" cy="4708525"/>
            <a:chOff x="-2052637" y="1169988"/>
            <a:chExt cx="8637588" cy="4708525"/>
          </a:xfrm>
        </p:grpSpPr>
        <p:pic>
          <p:nvPicPr>
            <p:cNvPr id="221" name="图片"/>
            <p:cNvPicPr>
              <a:picLocks noChangeAspect="1"/>
            </p:cNvPicPr>
            <p:nvPr/>
          </p:nvPicPr>
          <p:blipFill>
            <a:blip r:embed="rId2" cstate="print"/>
            <a:stretch>
              <a:fillRect/>
            </a:stretch>
          </p:blipFill>
          <p:spPr>
            <a:xfrm rot="0">
              <a:off x="-2052637" y="1169988"/>
              <a:ext cx="8637588" cy="4708525"/>
            </a:xfrm>
            <a:prstGeom prst="rect"/>
            <a:noFill/>
            <a:ln w="9525" cmpd="sng" cap="flat">
              <a:noFill/>
              <a:prstDash val="solid"/>
              <a:miter/>
            </a:ln>
          </p:spPr>
        </p:pic>
        <p:sp>
          <p:nvSpPr>
            <p:cNvPr id="222" name="曲线"/>
            <p:cNvSpPr>
              <a:spLocks/>
            </p:cNvSpPr>
            <p:nvPr/>
          </p:nvSpPr>
          <p:spPr>
            <a:xfrm rot="0">
              <a:off x="-887413" y="2070099"/>
              <a:ext cx="6477001" cy="2982912"/>
            </a:xfrm>
            <a:custGeom>
              <a:gdLst>
                <a:gd name="T1" fmla="*/ 0 w 21600"/>
                <a:gd name="T2" fmla="*/ 0 h 21600"/>
                <a:gd name="T3" fmla="*/ 21600 w 21600"/>
                <a:gd name="T4" fmla="*/ 21600 h 21600"/>
              </a:gdLst>
              <a:rect l="T1" t="T2" r="T3" b="T4"/>
              <a:pathLst>
                <a:path w="21600" h="21600">
                  <a:moveTo>
                    <a:pt x="12165" y="0"/>
                  </a:moveTo>
                  <a:lnTo>
                    <a:pt x="21599" y="7279"/>
                  </a:lnTo>
                  <a:lnTo>
                    <a:pt x="9587" y="21600"/>
                  </a:lnTo>
                  <a:lnTo>
                    <a:pt x="0" y="12296"/>
                  </a:lnTo>
                  <a:lnTo>
                    <a:pt x="12165" y="0"/>
                  </a:lnTo>
                  <a:close/>
                </a:path>
              </a:pathLst>
            </a:custGeom>
            <a:solidFill>
              <a:schemeClr val="accent2"/>
            </a:solidFill>
            <a:ln w="12700" cmpd="sng" cap="flat">
              <a:noFill/>
              <a:prstDash val="solid"/>
              <a:round/>
            </a:ln>
          </p:spPr>
          <p:txBody>
            <a:bodyPr rtlCol="0" anchor="ctr"/>
            <a:lstStyle/>
            <a:p>
              <a:pPr algn="ctr"/>
            </a:p>
          </p:txBody>
        </p:sp>
      </p:grpSp>
      <p:sp>
        <p:nvSpPr>
          <p:cNvPr id="224" name=""/>
          <p:cNvSpPr>
            <a:spLocks noGrp="1"/>
          </p:cNvSpPr>
          <p:nvPr>
            <p:ph type="obj" hasCustomPrompt="1"/>
          </p:nvPr>
        </p:nvSpPr>
        <p:spPr>
          <a:xfrm rot="0">
            <a:off x="751033" y="561373"/>
            <a:ext cx="3169582" cy="5720644"/>
          </a:xfrm>
          <a:custGeom>
            <a:gdLst>
              <a:gd name="T1" fmla="*/ 0 w 21600"/>
              <a:gd name="T2" fmla="*/ 0 h 21600"/>
              <a:gd name="T3" fmla="*/ 21600 w 21600"/>
              <a:gd name="T4" fmla="*/ 21600 h 21600"/>
            </a:gdLst>
            <a:rect l="T1" t="T2" r="T3" b="T4"/>
            <a:pathLst>
              <a:path w="21600" h="21600">
                <a:moveTo>
                  <a:pt x="4856" y="6556"/>
                </a:moveTo>
                <a:lnTo>
                  <a:pt x="21600" y="0"/>
                </a:lnTo>
                <a:lnTo>
                  <a:pt x="18528" y="15413"/>
                </a:lnTo>
                <a:lnTo>
                  <a:pt x="0" y="21600"/>
                </a:lnTo>
                <a:lnTo>
                  <a:pt x="4856" y="6556"/>
                </a:lnTo>
                <a:close/>
              </a:path>
            </a:pathLst>
          </a:custGeom>
          <a:noFill/>
          <a:ln w="9525" cmpd="sng" cap="flat">
            <a:noFill/>
            <a:prstDash val="solid"/>
            <a:miter/>
          </a:ln>
        </p:spPr>
        <p:txBody>
          <a:bodyPr vert="horz" wrap="none" lIns="91440" tIns="45720" rIns="91440" bIns="45720" anchor="t" anchorCtr="0" upright="1">
            <a:prstTxWarp prst="textNoShape"/>
          </a:bodyPr>
          <a:lstStyle>
            <a:lvl1pPr marL="228600" indent="-228600" defTabSz="914400" eaLnBrk="0" fontAlgn="base" hangingPunct="0"/>
          </a:lstStyle>
          <a:p>
            <a:r>
              <a:rPr lang="zh-CN" altLang="en-US"/>
              <a:t>单击图标添加图片</a:t>
            </a:r>
            <a:endParaRPr lang="zh-CN" altLang="en-US"/>
          </a:p>
        </p:txBody>
      </p:sp>
    </p:spTree>
    <p:extLst>
      <p:ext uri="{BB962C8B-B14F-4D97-AF65-F5344CB8AC3E}">
        <p14:creationId xmlns:p14="http://schemas.microsoft.com/office/powerpoint/2010/main" val="60914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fill="hold"/>
                                        <p:tgtEl>
                                          <p:spTgt spid="223"/>
                                        </p:tgtEl>
                                        <p:attrNameLst>
                                          <p:attrName>ppt_x</p:attrName>
                                        </p:attrNameLst>
                                      </p:cBhvr>
                                      <p:tavLst>
                                        <p:tav tm="0">
                                          <p:val>
                                            <p:strVal val="0-#ppt_w/2"/>
                                          </p:val>
                                        </p:tav>
                                        <p:tav tm="100000">
                                          <p:val>
                                            <p:strVal val="#ppt_x"/>
                                          </p:val>
                                        </p:tav>
                                      </p:tavLst>
                                    </p:anim>
                                    <p:anim calcmode="lin" valueType="num">
                                      <p:cBhvr additive="base">
                                        <p:cTn id="8" dur="500" fill="hold"/>
                                        <p:tgtEl>
                                          <p:spTgt spid="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Lst>
  </p:timing>
</p:sldLayout>
</file>

<file path=ppt/slideLayouts/slideLayout39.xml><?xml version="1.0" encoding="utf-8"?>
<p:sldLayout xmlns:p="http://schemas.openxmlformats.org/presentationml/2006/main" xmlns:a="http://schemas.openxmlformats.org/drawingml/2006/main" xmlns:r="http://schemas.openxmlformats.org/officeDocument/2006/relationships" preserve="1" userDrawn="1">
  <p:cSld name="38_Custom Layout">
    <p:spTree>
      <p:nvGrpSpPr>
        <p:cNvPr id="1" name=""/>
        <p:cNvGrpSpPr/>
        <p:nvPr/>
      </p:nvGrpSpPr>
      <p:grpSpPr>
        <a:xfrm>
          <a:off x="0" y="0"/>
          <a:ext cx="0" cy="0"/>
          <a:chOff x="0" y="0"/>
          <a:chExt cx="0" cy="0"/>
        </a:xfrm>
      </p:grpSpPr>
      <p:sp>
        <p:nvSpPr>
          <p:cNvPr id="225" name=""/>
          <p:cNvSpPr>
            <a:spLocks noGrp="1"/>
          </p:cNvSpPr>
          <p:nvPr>
            <p:ph type="obj" hasCustomPrompt="1"/>
          </p:nvPr>
        </p:nvSpPr>
        <p:spPr>
          <a:xfrm rot="0">
            <a:off x="3860799" y="0"/>
            <a:ext cx="4508499" cy="6858000"/>
          </a:xfrm>
          <a:prstGeom prst="rect"/>
          <a:solidFill>
            <a:srgbClr val="F2F2F2"/>
          </a:solidFill>
          <a:ln w="9525" cmpd="sng" cap="flat">
            <a:noFill/>
            <a:prstDash val="solid"/>
            <a:miter/>
          </a:ln>
        </p:spPr>
        <p:txBody>
          <a:bodyPr vert="horz" wrap="square" lIns="91440" tIns="45720" rIns="91440" bIns="45720" anchor="t" anchorCtr="0">
            <a:prstTxWarp prst="textNoShape"/>
          </a:bodyPr>
          <a:lstStyle/>
          <a:p>
            <a:pPr marL="228600" indent="-228600"/>
            <a:endParaRPr lang="zh-CN" altLang="en-US"/>
          </a:p>
        </p:txBody>
      </p:sp>
    </p:spTree>
    <p:extLst>
      <p:ext uri="{BB962C8B-B14F-4D97-AF65-F5344CB8AC3E}">
        <p14:creationId xmlns:p14="http://schemas.microsoft.com/office/powerpoint/2010/main" val="1978381529"/>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preserve="1" userDrawn="1">
  <p:cSld name="1_Custom Layout">
    <p:spTree>
      <p:nvGrpSpPr>
        <p:cNvPr id="1" name=""/>
        <p:cNvGrpSpPr/>
        <p:nvPr/>
      </p:nvGrpSpPr>
      <p:grpSpPr>
        <a:xfrm>
          <a:off x="0" y="0"/>
          <a:ext cx="0" cy="0"/>
          <a:chOff x="0" y="0"/>
          <a:chExt cx="0" cy="0"/>
        </a:xfrm>
      </p:grpSpPr>
      <p:sp>
        <p:nvSpPr>
          <p:cNvPr id="24" name=""/>
          <p:cNvSpPr>
            <a:spLocks noGrp="1"/>
          </p:cNvSpPr>
          <p:nvPr>
            <p:ph type="obj" hasCustomPrompt="1"/>
          </p:nvPr>
        </p:nvSpPr>
        <p:spPr>
          <a:xfrm rot="0">
            <a:off x="7620000" y="1910840"/>
            <a:ext cx="3715657" cy="3416318"/>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007935728"/>
      </p:ext>
    </p:extLst>
  </p:cSld>
  <p:clrMapOvr>
    <a:masterClrMapping/>
  </p:clrMapOvr>
</p:sldLayout>
</file>

<file path=ppt/slideLayouts/slideLayout40.xml><?xml version="1.0" encoding="utf-8"?>
<p:sldLayout xmlns:p="http://schemas.openxmlformats.org/presentationml/2006/main" xmlns:a="http://schemas.openxmlformats.org/drawingml/2006/main" xmlns:r="http://schemas.openxmlformats.org/officeDocument/2006/relationships" preserve="1" userDrawn="1">
  <p:cSld name="39_Custom Layout">
    <p:spTree>
      <p:nvGrpSpPr>
        <p:cNvPr id="1" name=""/>
        <p:cNvGrpSpPr/>
        <p:nvPr/>
      </p:nvGrpSpPr>
      <p:grpSpPr>
        <a:xfrm>
          <a:off x="0" y="0"/>
          <a:ext cx="0" cy="0"/>
          <a:chOff x="0" y="0"/>
          <a:chExt cx="0" cy="0"/>
        </a:xfrm>
      </p:grpSpPr>
      <p:sp>
        <p:nvSpPr>
          <p:cNvPr id="226" name=""/>
          <p:cNvSpPr>
            <a:spLocks noGrp="1"/>
          </p:cNvSpPr>
          <p:nvPr>
            <p:ph type="obj" hasCustomPrompt="1"/>
          </p:nvPr>
        </p:nvSpPr>
        <p:spPr>
          <a:xfrm rot="0">
            <a:off x="0" y="0"/>
            <a:ext cx="12192000" cy="4257675"/>
          </a:xfrm>
          <a:prstGeom prst="rect"/>
          <a:solidFill>
            <a:srgbClr val="F2F2F2"/>
          </a:solid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230888369"/>
      </p:ext>
    </p:extLst>
  </p:cSld>
  <p:clrMapOvr>
    <a:masterClrMapping/>
  </p:clrMapOvr>
</p:sldLayout>
</file>

<file path=ppt/slideLayouts/slideLayout41.xml><?xml version="1.0" encoding="utf-8"?>
<p:sldLayout xmlns:p="http://schemas.openxmlformats.org/presentationml/2006/main" xmlns:a="http://schemas.openxmlformats.org/drawingml/2006/main" xmlns:r="http://schemas.openxmlformats.org/officeDocument/2006/relationships" preserve="1" userDrawn="1" showMasterSp="0">
  <p:cSld name="40_Custom Layout">
    <p:spTree>
      <p:nvGrpSpPr>
        <p:cNvPr id="1" name=""/>
        <p:cNvGrpSpPr/>
        <p:nvPr/>
      </p:nvGrpSpPr>
      <p:grpSpPr>
        <a:xfrm>
          <a:off x="0" y="0"/>
          <a:ext cx="0" cy="0"/>
          <a:chOff x="0" y="0"/>
          <a:chExt cx="0" cy="0"/>
        </a:xfrm>
      </p:grpSpPr>
      <p:sp>
        <p:nvSpPr>
          <p:cNvPr id="227"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228"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231" name="组合"/>
          <p:cNvGrpSpPr>
            <a:grpSpLocks/>
          </p:cNvGrpSpPr>
          <p:nvPr userDrawn="1"/>
        </p:nvGrpSpPr>
        <p:grpSpPr>
          <a:xfrm>
            <a:off x="409575" y="6421438"/>
            <a:ext cx="1766888" cy="230187"/>
            <a:chOff x="409575" y="6421438"/>
            <a:chExt cx="1766888" cy="230187"/>
          </a:xfrm>
        </p:grpSpPr>
        <p:sp>
          <p:nvSpPr>
            <p:cNvPr id="229"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230"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232"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233" name="矩形"/>
          <p:cNvSpPr>
            <a:spLocks/>
          </p:cNvSpPr>
          <p:nvPr userDrawn="1"/>
        </p:nvSpPr>
        <p:spPr>
          <a:xfrm rot="0">
            <a:off x="0" y="0"/>
            <a:ext cx="4833938" cy="6858000"/>
          </a:xfrm>
          <a:prstGeom prst="rect"/>
          <a:solidFill>
            <a:srgbClr val="252731"/>
          </a:solidFill>
          <a:ln w="12700" cmpd="sng" cap="flat">
            <a:noFill/>
            <a:prstDash val="solid"/>
            <a:round/>
          </a:ln>
        </p:spPr>
        <p:txBody>
          <a:bodyPr rtlCol="0" anchor="ctr"/>
          <a:lstStyle/>
          <a:p>
            <a:pPr algn="ctr"/>
          </a:p>
        </p:txBody>
      </p:sp>
      <p:sp>
        <p:nvSpPr>
          <p:cNvPr id="234" name=""/>
          <p:cNvSpPr>
            <a:spLocks noGrp="1"/>
          </p:cNvSpPr>
          <p:nvPr>
            <p:ph type="obj" hasCustomPrompt="1"/>
          </p:nvPr>
        </p:nvSpPr>
        <p:spPr>
          <a:xfrm rot="0">
            <a:off x="1675782" y="1540125"/>
            <a:ext cx="1481691" cy="1483365"/>
          </a:xfrm>
          <a:prstGeom prst="ellipse"/>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1242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fill="hold"/>
                                        <p:tgtEl>
                                          <p:spTgt spid="233"/>
                                        </p:tgtEl>
                                        <p:attrNameLst>
                                          <p:attrName>ppt_x</p:attrName>
                                        </p:attrNameLst>
                                      </p:cBhvr>
                                      <p:tavLst>
                                        <p:tav tm="0">
                                          <p:val>
                                            <p:strVal val="#ppt_x"/>
                                          </p:val>
                                        </p:tav>
                                        <p:tav tm="100000">
                                          <p:val>
                                            <p:strVal val="#ppt_x"/>
                                          </p:val>
                                        </p:tav>
                                      </p:tavLst>
                                    </p:anim>
                                    <p:anim calcmode="lin" valueType="num">
                                      <p:cBhvr additive="base">
                                        <p:cTn id="8"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Lst>
  </p:timing>
</p:sldLayout>
</file>

<file path=ppt/slideLayouts/slideLayout42.xml><?xml version="1.0" encoding="utf-8"?>
<p:sldLayout xmlns:p="http://schemas.openxmlformats.org/presentationml/2006/main" xmlns:a="http://schemas.openxmlformats.org/drawingml/2006/main" xmlns:r="http://schemas.openxmlformats.org/officeDocument/2006/relationships" preserve="1" userDrawn="1" showMasterSp="0">
  <p:cSld name="41_Custom Layout">
    <p:spTree>
      <p:nvGrpSpPr>
        <p:cNvPr id="1" name=""/>
        <p:cNvGrpSpPr/>
        <p:nvPr/>
      </p:nvGrpSpPr>
      <p:grpSpPr>
        <a:xfrm>
          <a:off x="0" y="0"/>
          <a:ext cx="0" cy="0"/>
          <a:chOff x="0" y="0"/>
          <a:chExt cx="0" cy="0"/>
        </a:xfrm>
      </p:grpSpPr>
      <p:sp>
        <p:nvSpPr>
          <p:cNvPr id="235" name=""/>
          <p:cNvSpPr>
            <a:spLocks noGrp="1"/>
          </p:cNvSpPr>
          <p:nvPr>
            <p:ph type="obj" hasCustomPrompt="1"/>
          </p:nvPr>
        </p:nvSpPr>
        <p:spPr>
          <a:xfrm rot="0">
            <a:off x="133350" y="-1"/>
            <a:ext cx="4429125" cy="3414713"/>
          </a:xfrm>
          <a:prstGeom prst="parallelogram">
            <a:avLst>
              <a:gd name="adj" fmla="val 43025"/>
            </a:avLst>
          </a:prstGeom>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36" name="图片"/>
          <p:cNvSpPr>
            <a:spLocks noGrp="1"/>
          </p:cNvSpPr>
          <p:nvPr>
            <p:ph type="pic" idx="1"/>
          </p:nvPr>
        </p:nvSpPr>
        <p:spPr>
          <a:xfrm rot="0">
            <a:off x="1657350" y="3414711"/>
            <a:ext cx="4429125" cy="3414713"/>
          </a:xfrm>
          <a:prstGeom prst="parallelogram">
            <a:avLst>
              <a:gd name="adj" fmla="val 43025"/>
            </a:avLst>
          </a:prstGeom>
          <a:noFill/>
          <a:ln w="9525" cmpd="sng" cap="flat">
            <a:noFill/>
            <a:prstDash val="solid"/>
            <a:miter/>
          </a:ln>
        </p:spPr>
        <p:txBody>
          <a:bodyPr/>
          <a:p/>
        </p:txBody>
      </p:sp>
      <p:sp>
        <p:nvSpPr>
          <p:cNvPr id="237" name="图片"/>
          <p:cNvSpPr>
            <a:spLocks noGrp="1"/>
          </p:cNvSpPr>
          <p:nvPr>
            <p:ph type="pic" idx="2"/>
          </p:nvPr>
        </p:nvSpPr>
        <p:spPr>
          <a:xfrm rot="0">
            <a:off x="6086474" y="-1"/>
            <a:ext cx="4429125" cy="3414713"/>
          </a:xfrm>
          <a:prstGeom prst="parallelogram">
            <a:avLst>
              <a:gd name="adj" fmla="val 43025"/>
            </a:avLst>
          </a:prstGeom>
          <a:noFill/>
          <a:ln w="9525" cmpd="sng" cap="flat">
            <a:noFill/>
            <a:prstDash val="solid"/>
            <a:miter/>
          </a:ln>
        </p:spPr>
        <p:txBody>
          <a:bodyPr/>
          <a:p/>
        </p:txBody>
      </p:sp>
      <p:sp>
        <p:nvSpPr>
          <p:cNvPr id="238" name="图片"/>
          <p:cNvSpPr>
            <a:spLocks noGrp="1"/>
          </p:cNvSpPr>
          <p:nvPr>
            <p:ph type="pic" idx="3"/>
          </p:nvPr>
        </p:nvSpPr>
        <p:spPr>
          <a:xfrm rot="0">
            <a:off x="7610475" y="3414711"/>
            <a:ext cx="4429125" cy="3414713"/>
          </a:xfrm>
          <a:prstGeom prst="parallelogram">
            <a:avLst>
              <a:gd name="adj" fmla="val 43025"/>
            </a:avLst>
          </a:prstGeom>
          <a:noFill/>
          <a:ln w="9525" cmpd="sng" cap="flat">
            <a:noFill/>
            <a:prstDash val="solid"/>
            <a:miter/>
          </a:ln>
        </p:spPr>
        <p:txBody>
          <a:bodyPr/>
          <a:p/>
        </p:txBody>
      </p:sp>
    </p:spTree>
    <p:extLst>
      <p:ext uri="{BB962C8B-B14F-4D97-AF65-F5344CB8AC3E}">
        <p14:creationId xmlns:p14="http://schemas.microsoft.com/office/powerpoint/2010/main" val="1474878726"/>
      </p:ext>
    </p:extLst>
  </p:cSld>
  <p:clrMapOvr>
    <a:masterClrMapping/>
  </p:clrMapOvr>
</p:sldLayout>
</file>

<file path=ppt/slideLayouts/slideLayout43.xml><?xml version="1.0" encoding="utf-8"?>
<p:sldLayout xmlns:p="http://schemas.openxmlformats.org/presentationml/2006/main" xmlns:a="http://schemas.openxmlformats.org/drawingml/2006/main" xmlns:r="http://schemas.openxmlformats.org/officeDocument/2006/relationships" preserve="1" userDrawn="1">
  <p:cSld name="Blank">
    <p:spTree>
      <p:nvGrpSpPr>
        <p:cNvPr id="1" name=""/>
        <p:cNvGrpSpPr/>
        <p:nvPr/>
      </p:nvGrpSpPr>
      <p:grpSpPr>
        <a:xfrm>
          <a:off x="0" y="0"/>
          <a:ext cx="0" cy="0"/>
          <a:chOff x="0" y="0"/>
          <a:chExt cx="0" cy="0"/>
        </a:xfrm>
      </p:grpSpPr>
      <p:sp>
        <p:nvSpPr>
          <p:cNvPr id="239" name=""/>
          <p:cNvSpPr>
            <a:spLocks noGrp="1"/>
          </p:cNvSpPr>
          <p:nvPr>
            <p:ph type="obj" hasCustomPrompt="1"/>
          </p:nvPr>
        </p:nvSpPr>
        <p:spPr>
          <a:xfrm rot="0">
            <a:off x="3052763" y="0"/>
            <a:ext cx="9139237" cy="342900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976553610"/>
      </p:ext>
    </p:extLst>
  </p:cSld>
  <p:clrMapOvr>
    <a:masterClrMapping/>
  </p:clrMapOvr>
</p:sldLayout>
</file>

<file path=ppt/slideLayouts/slideLayout44.xml><?xml version="1.0" encoding="utf-8"?>
<p:sldLayout xmlns:p="http://schemas.openxmlformats.org/presentationml/2006/main" xmlns:a="http://schemas.openxmlformats.org/drawingml/2006/main" xmlns:r="http://schemas.openxmlformats.org/officeDocument/2006/relationships" preserve="1" userDrawn="1">
  <p:cSld name="Content with Caption">
    <p:spTree>
      <p:nvGrpSpPr>
        <p:cNvPr id="1" name=""/>
        <p:cNvGrpSpPr/>
        <p:nvPr/>
      </p:nvGrpSpPr>
      <p:grpSpPr>
        <a:xfrm>
          <a:off x="0" y="0"/>
          <a:ext cx="0" cy="0"/>
          <a:chOff x="0" y="0"/>
          <a:chExt cx="0" cy="0"/>
        </a:xfrm>
      </p:grpSpPr>
      <p:sp>
        <p:nvSpPr>
          <p:cNvPr id="240" name=""/>
          <p:cNvSpPr>
            <a:spLocks noGrp="1"/>
          </p:cNvSpPr>
          <p:nvPr>
            <p:ph type="obj" hasCustomPrompt="1"/>
          </p:nvPr>
        </p:nvSpPr>
        <p:spPr>
          <a:xfrm rot="0">
            <a:off x="0" y="0"/>
            <a:ext cx="12192000" cy="685800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76085471"/>
      </p:ext>
    </p:extLst>
  </p:cSld>
  <p:clrMapOvr>
    <a:masterClrMapping/>
  </p:clrMapOvr>
</p:sldLayout>
</file>

<file path=ppt/slideLayouts/slideLayout45.xml><?xml version="1.0" encoding="utf-8"?>
<p:sldLayout xmlns:p="http://schemas.openxmlformats.org/presentationml/2006/main" xmlns:a="http://schemas.openxmlformats.org/drawingml/2006/main" xmlns:r="http://schemas.openxmlformats.org/officeDocument/2006/relationships" preserve="1" userDrawn="1">
  <p:cSld name="Picture with Caption">
    <p:spTree>
      <p:nvGrpSpPr>
        <p:cNvPr id="1" name=""/>
        <p:cNvGrpSpPr/>
        <p:nvPr/>
      </p:nvGrpSpPr>
      <p:grpSpPr>
        <a:xfrm>
          <a:off x="0" y="0"/>
          <a:ext cx="0" cy="0"/>
          <a:chOff x="0" y="0"/>
          <a:chExt cx="0" cy="0"/>
        </a:xfrm>
      </p:grpSpPr>
      <p:sp>
        <p:nvSpPr>
          <p:cNvPr id="241" name=""/>
          <p:cNvSpPr>
            <a:spLocks noGrp="1"/>
          </p:cNvSpPr>
          <p:nvPr>
            <p:ph type="obj" hasCustomPrompt="1"/>
          </p:nvPr>
        </p:nvSpPr>
        <p:spPr>
          <a:xfrm rot="0">
            <a:off x="0" y="0"/>
            <a:ext cx="12192000" cy="685800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42" name="图片"/>
          <p:cNvSpPr>
            <a:spLocks noGrp="1"/>
          </p:cNvSpPr>
          <p:nvPr>
            <p:ph type="pic" idx="1"/>
          </p:nvPr>
        </p:nvSpPr>
        <p:spPr>
          <a:xfrm rot="0">
            <a:off x="7786155" y="1782763"/>
            <a:ext cx="3292474" cy="3292475"/>
          </a:xfrm>
          <a:prstGeom prst="rect"/>
          <a:noFill/>
          <a:ln w="9525" cmpd="sng" cap="flat">
            <a:noFill/>
            <a:prstDash val="solid"/>
            <a:miter/>
          </a:ln>
        </p:spPr>
        <p:txBody>
          <a:bodyPr/>
          <a:p/>
        </p:txBody>
      </p:sp>
    </p:spTree>
    <p:extLst>
      <p:ext uri="{BB962C8B-B14F-4D97-AF65-F5344CB8AC3E}">
        <p14:creationId xmlns:p14="http://schemas.microsoft.com/office/powerpoint/2010/main" val="2007349750"/>
      </p:ext>
    </p:extLst>
  </p:cSld>
  <p:clrMapOvr>
    <a:masterClrMapping/>
  </p:clrMapOvr>
</p:sldLayout>
</file>

<file path=ppt/slideLayouts/slideLayout46.xml><?xml version="1.0" encoding="utf-8"?>
<p:sldLayout xmlns:p="http://schemas.openxmlformats.org/presentationml/2006/main" xmlns:a="http://schemas.openxmlformats.org/drawingml/2006/main" xmlns:r="http://schemas.openxmlformats.org/officeDocument/2006/relationships" preserve="1" userDrawn="1">
  <p:cSld name="1_Blank">
    <p:spTree>
      <p:nvGrpSpPr>
        <p:cNvPr id="1" name=""/>
        <p:cNvGrpSpPr/>
        <p:nvPr/>
      </p:nvGrpSpPr>
      <p:grpSpPr>
        <a:xfrm>
          <a:off x="0" y="0"/>
          <a:ext cx="0" cy="0"/>
          <a:chOff x="0" y="0"/>
          <a:chExt cx="0" cy="0"/>
        </a:xfrm>
      </p:grpSpPr>
      <p:sp>
        <p:nvSpPr>
          <p:cNvPr id="243" name=""/>
          <p:cNvSpPr>
            <a:spLocks noGrp="1"/>
          </p:cNvSpPr>
          <p:nvPr>
            <p:ph type="obj" hasCustomPrompt="1"/>
          </p:nvPr>
        </p:nvSpPr>
        <p:spPr>
          <a:xfrm rot="0">
            <a:off x="0" y="0"/>
            <a:ext cx="12192000" cy="4430332"/>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650887828"/>
      </p:ext>
    </p:extLst>
  </p:cSld>
  <p:clrMapOvr>
    <a:masterClrMapping/>
  </p:clrMapOvr>
</p:sldLayout>
</file>

<file path=ppt/slideLayouts/slideLayout47.xml><?xml version="1.0" encoding="utf-8"?>
<p:sldLayout xmlns:p="http://schemas.openxmlformats.org/presentationml/2006/main" xmlns:a="http://schemas.openxmlformats.org/drawingml/2006/main" xmlns:r="http://schemas.openxmlformats.org/officeDocument/2006/relationships" preserve="1" userDrawn="1" showMasterSp="0">
  <p:cSld name="2_Blank">
    <p:spTree>
      <p:nvGrpSpPr>
        <p:cNvPr id="1" name=""/>
        <p:cNvGrpSpPr/>
        <p:nvPr/>
      </p:nvGrpSpPr>
      <p:grpSpPr>
        <a:xfrm>
          <a:off x="0" y="0"/>
          <a:ext cx="0" cy="0"/>
          <a:chOff x="0" y="0"/>
          <a:chExt cx="0" cy="0"/>
        </a:xfrm>
      </p:grpSpPr>
      <p:sp>
        <p:nvSpPr>
          <p:cNvPr id="244"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245"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248" name="组合"/>
          <p:cNvGrpSpPr>
            <a:grpSpLocks/>
          </p:cNvGrpSpPr>
          <p:nvPr userDrawn="1"/>
        </p:nvGrpSpPr>
        <p:grpSpPr>
          <a:xfrm>
            <a:off x="409575" y="6421438"/>
            <a:ext cx="1766888" cy="230187"/>
            <a:chOff x="409575" y="6421438"/>
            <a:chExt cx="1766888" cy="230187"/>
          </a:xfrm>
        </p:grpSpPr>
        <p:sp>
          <p:nvSpPr>
            <p:cNvPr id="246"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247"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249"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250" name="曲线"/>
          <p:cNvSpPr>
            <a:spLocks/>
          </p:cNvSpPr>
          <p:nvPr userDrawn="1"/>
        </p:nvSpPr>
        <p:spPr>
          <a:xfrm rot="0">
            <a:off x="5872163" y="469900"/>
            <a:ext cx="612774" cy="295275"/>
          </a:xfrm>
          <a:custGeom>
            <a:gdLst>
              <a:gd name="T1" fmla="*/ 0 w 21600"/>
              <a:gd name="T2" fmla="*/ 0 h 21600"/>
              <a:gd name="T3" fmla="*/ 21600 w 21600"/>
              <a:gd name="T4" fmla="*/ 21600 h 21600"/>
            </a:gdLst>
            <a:rect l="T1" t="T2" r="T3" b="T4"/>
            <a:pathLst>
              <a:path w="21600" h="21600">
                <a:moveTo>
                  <a:pt x="21600" y="0"/>
                </a:moveTo>
                <a:lnTo>
                  <a:pt x="21600" y="21600"/>
                </a:lnTo>
                <a:lnTo>
                  <a:pt x="10961" y="21600"/>
                </a:lnTo>
                <a:close/>
                <a:moveTo>
                  <a:pt x="0" y="0"/>
                </a:moveTo>
                <a:lnTo>
                  <a:pt x="10637" y="21600"/>
                </a:lnTo>
                <a:lnTo>
                  <a:pt x="0" y="21600"/>
                </a:lnTo>
                <a:close/>
              </a:path>
            </a:pathLst>
          </a:custGeom>
          <a:solidFill>
            <a:srgbClr val="F2F2F2"/>
          </a:solidFill>
          <a:ln w="12700" cmpd="sng" cap="flat">
            <a:noFill/>
            <a:prstDash val="solid"/>
            <a:round/>
          </a:ln>
        </p:spPr>
        <p:txBody>
          <a:bodyPr rtlCol="0" anchor="ctr"/>
          <a:lstStyle/>
          <a:p>
            <a:pPr algn="ctr"/>
          </a:p>
        </p:txBody>
      </p:sp>
      <p:sp>
        <p:nvSpPr>
          <p:cNvPr id="251" name="图片"/>
          <p:cNvSpPr>
            <a:spLocks noGrp="1"/>
          </p:cNvSpPr>
          <p:nvPr>
            <p:ph type="pic" idx="13"/>
          </p:nvPr>
        </p:nvSpPr>
        <p:spPr>
          <a:xfrm rot="0">
            <a:off x="7724154" y="3203539"/>
            <a:ext cx="3808875" cy="2207196"/>
          </a:xfrm>
          <a:prstGeom prst="rect"/>
          <a:solidFill>
            <a:srgbClr val="D9D9D9"/>
          </a:solidFill>
          <a:ln w="9525" cmpd="sng" cap="flat">
            <a:noFill/>
            <a:prstDash val="solid"/>
            <a:miter/>
          </a:ln>
          <a:effectLst>
            <a:outerShdw sx="84000" sy="84000" algn="tl" rotWithShape="0" blurRad="1270000" dist="723900" dir="1860000">
              <a:srgbClr val="000000">
                <a:alpha val="69803"/>
              </a:srgbClr>
            </a:outerShdw>
          </a:effectLst>
        </p:spPr>
        <p:txBody>
          <a:bodyPr/>
          <a:p/>
        </p:txBody>
      </p:sp>
      <p:sp>
        <p:nvSpPr>
          <p:cNvPr id="252" name="图片"/>
          <p:cNvSpPr>
            <a:spLocks noGrp="1"/>
          </p:cNvSpPr>
          <p:nvPr>
            <p:ph type="pic" idx="10"/>
          </p:nvPr>
        </p:nvSpPr>
        <p:spPr>
          <a:xfrm rot="0">
            <a:off x="351000" y="3055433"/>
            <a:ext cx="3808875" cy="2207196"/>
          </a:xfrm>
          <a:prstGeom prst="rect"/>
          <a:solidFill>
            <a:srgbClr val="D9D9D9"/>
          </a:solidFill>
          <a:ln w="9525" cmpd="sng" cap="flat">
            <a:noFill/>
            <a:prstDash val="solid"/>
            <a:miter/>
          </a:ln>
          <a:effectLst>
            <a:outerShdw sx="84000" sy="84000" algn="tl" rotWithShape="0" blurRad="1270000" dist="723900" dir="1860000">
              <a:srgbClr val="000000">
                <a:alpha val="59607"/>
              </a:srgbClr>
            </a:outerShdw>
          </a:effectLst>
        </p:spPr>
        <p:txBody>
          <a:bodyPr/>
          <a:p/>
        </p:txBody>
      </p:sp>
      <p:sp>
        <p:nvSpPr>
          <p:cNvPr id="253" name="图片"/>
          <p:cNvSpPr>
            <a:spLocks noGrp="1"/>
          </p:cNvSpPr>
          <p:nvPr>
            <p:ph type="pic" idx="11"/>
          </p:nvPr>
        </p:nvSpPr>
        <p:spPr>
          <a:xfrm rot="0">
            <a:off x="2898870" y="3645715"/>
            <a:ext cx="3808875" cy="2207195"/>
          </a:xfrm>
          <a:prstGeom prst="rect"/>
          <a:solidFill>
            <a:srgbClr val="D9D9D9"/>
          </a:solidFill>
          <a:ln w="9525" cmpd="sng" cap="flat">
            <a:noFill/>
            <a:prstDash val="solid"/>
            <a:miter/>
          </a:ln>
          <a:effectLst>
            <a:outerShdw sx="84000" sy="84000" algn="tl" rotWithShape="0" blurRad="1270000" dist="723900" dir="1860000">
              <a:srgbClr val="000000">
                <a:alpha val="50588"/>
              </a:srgbClr>
            </a:outerShdw>
          </a:effectLst>
        </p:spPr>
        <p:txBody>
          <a:bodyPr/>
          <a:p/>
        </p:txBody>
      </p:sp>
      <p:sp>
        <p:nvSpPr>
          <p:cNvPr id="254" name="图片"/>
          <p:cNvSpPr>
            <a:spLocks noGrp="1"/>
          </p:cNvSpPr>
          <p:nvPr>
            <p:ph type="pic" idx="12"/>
          </p:nvPr>
        </p:nvSpPr>
        <p:spPr>
          <a:xfrm rot="0">
            <a:off x="5176283" y="2432954"/>
            <a:ext cx="3808875" cy="2207196"/>
          </a:xfrm>
          <a:prstGeom prst="rect"/>
          <a:solidFill>
            <a:srgbClr val="D9D9D9"/>
          </a:solidFill>
          <a:ln w="9525" cmpd="sng" cap="flat">
            <a:noFill/>
            <a:prstDash val="solid"/>
            <a:miter/>
          </a:ln>
          <a:effectLst>
            <a:outerShdw sx="90000" sy="90000" algn="tl" rotWithShape="0" blurRad="1270000" dist="723900" dir="1860000">
              <a:srgbClr val="000000">
                <a:alpha val="72549"/>
              </a:srgbClr>
            </a:outerShdw>
          </a:effectLst>
        </p:spPr>
        <p:txBody>
          <a:bodyPr/>
          <a:p/>
        </p:txBody>
      </p:sp>
      <p:sp>
        <p:nvSpPr>
          <p:cNvPr id="255" name="标题"/>
          <p:cNvSpPr>
            <a:spLocks noGrp="1"/>
          </p:cNvSpPr>
          <p:nvPr>
            <p:ph type="title"/>
          </p:nvPr>
        </p:nvSpPr>
        <p:spPr>
          <a:xfrm rot="0">
            <a:off x="991168" y="870094"/>
            <a:ext cx="10376279" cy="699399"/>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defRPr sz="4400" b="0">
                <a:solidFill>
                  <a:srgbClr val="595959"/>
                </a:solidFill>
                <a:latin typeface="Lato Heavy" pitchFamily="34" charset="0"/>
                <a:cs typeface="Lato Heavy" pitchFamily="34" charset="0"/>
              </a:defRPr>
            </a:lvl1pPr>
          </a:lstStyle>
          <a:p>
            <a:r>
              <a:rPr lang="zh-CN" altLang="en-US"/>
              <a:t>单击此处编辑母版标题样式</a:t>
            </a:r>
            <a:endParaRPr lang="zh-CN" altLang="en-US"/>
          </a:p>
        </p:txBody>
      </p:sp>
      <p:sp>
        <p:nvSpPr>
          <p:cNvPr id="256" name="文本"/>
          <p:cNvSpPr>
            <a:spLocks noGrp="1"/>
          </p:cNvSpPr>
          <p:nvPr>
            <p:ph type="body" idx="14"/>
          </p:nvPr>
        </p:nvSpPr>
        <p:spPr>
          <a:xfrm rot="0">
            <a:off x="990790" y="1433135"/>
            <a:ext cx="10376279" cy="272717"/>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buNone/>
              <a:defRPr sz="1400">
                <a:solidFill>
                  <a:srgbClr val="BFBFBF"/>
                </a:solidFill>
                <a:latin typeface="Lato" pitchFamily="34" charset="0"/>
                <a:cs typeface="Lato" pitchFamily="34" charset="0"/>
              </a:defRPr>
            </a:lvl1pPr>
            <a:lvl2pPr marL="685800" indent="-228600" defTabSz="914400" eaLnBrk="0" fontAlgn="base" hangingPunct="0"/>
            <a:lvl3pPr marL="1143000" indent="-228600" defTabSz="914400" eaLnBrk="0" fontAlgn="base" hangingPunct="0"/>
            <a:lvl4pPr marL="1600200" indent="-228600" defTabSz="914400" eaLnBrk="0" fontAlgn="base" hangingPunct="0"/>
            <a:lvl5pPr marL="2057400" indent="-228600" defTabSz="914400" eaLnBrk="0" fontAlgn="base" hangingPunct="0"/>
            <a:lvl6pPr marL="2514600" indent="-228600" defTabSz="914400" eaLnBrk="1" fontAlgn="auto" latinLnBrk="0" hangingPunct="1"/>
            <a:lvl7pPr marL="2971800" indent="-228600" defTabSz="914400" eaLnBrk="1" fontAlgn="auto" latinLnBrk="0" hangingPunct="1"/>
            <a:lvl8pPr marL="3429000" indent="-228600" defTabSz="914400" eaLnBrk="1" fontAlgn="auto" latinLnBrk="0" hangingPunct="1"/>
            <a:lvl9pPr marL="3429000" indent="-228600" defTabSz="914400" eaLnBrk="1" fontAlgn="auto" latinLnBrk="0" hangingPunct="1"/>
          </a:lstStyle>
          <a:p>
            <a:pPr marL="0" indent="0"/>
            <a:r>
              <a:rPr lang="zh-CN" altLang="en-US"/>
              <a:t>单击此处编辑母版文本样式</a:t>
            </a:r>
            <a:endParaRPr lang="zh-CN" altLang="en-US"/>
          </a:p>
        </p:txBody>
      </p:sp>
    </p:spTree>
    <p:extLst>
      <p:ext uri="{BB962C8B-B14F-4D97-AF65-F5344CB8AC3E}">
        <p14:creationId xmlns:p14="http://schemas.microsoft.com/office/powerpoint/2010/main" val="9883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additive="base">
                                        <p:cTn id="7" dur="500" fill="hold"/>
                                        <p:tgtEl>
                                          <p:spTgt spid="250"/>
                                        </p:tgtEl>
                                        <p:attrNameLst>
                                          <p:attrName>ppt_x</p:attrName>
                                        </p:attrNameLst>
                                      </p:cBhvr>
                                      <p:tavLst>
                                        <p:tav tm="0">
                                          <p:val>
                                            <p:strVal val="#ppt_x"/>
                                          </p:val>
                                        </p:tav>
                                        <p:tav tm="100000">
                                          <p:val>
                                            <p:strVal val="#ppt_x"/>
                                          </p:val>
                                        </p:tav>
                                      </p:tavLst>
                                    </p:anim>
                                    <p:anim calcmode="lin" valueType="num">
                                      <p:cBhvr additive="base">
                                        <p:cTn id="8" dur="500" fill="hold"/>
                                        <p:tgtEl>
                                          <p:spTgt spid="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Lst>
  </p:timing>
</p:sldLayout>
</file>

<file path=ppt/slideLayouts/slideLayout48.xml><?xml version="1.0" encoding="utf-8"?>
<p:sldLayout xmlns:p="http://schemas.openxmlformats.org/presentationml/2006/main" xmlns:a="http://schemas.openxmlformats.org/drawingml/2006/main" xmlns:r="http://schemas.openxmlformats.org/officeDocument/2006/relationships" preserve="1" userDrawn="1">
  <p:cSld name="44_Custom Layout">
    <p:spTree>
      <p:nvGrpSpPr>
        <p:cNvPr id="1" name=""/>
        <p:cNvGrpSpPr/>
        <p:nvPr/>
      </p:nvGrpSpPr>
      <p:grpSpPr>
        <a:xfrm>
          <a:off x="0" y="0"/>
          <a:ext cx="0" cy="0"/>
          <a:chOff x="0" y="0"/>
          <a:chExt cx="0" cy="0"/>
        </a:xfrm>
      </p:grpSpPr>
      <p:sp>
        <p:nvSpPr>
          <p:cNvPr id="257" name="图片"/>
          <p:cNvSpPr>
            <a:spLocks noGrp="1"/>
          </p:cNvSpPr>
          <p:nvPr>
            <p:ph type="pic" idx="1" hasCustomPrompt="1"/>
          </p:nvPr>
        </p:nvSpPr>
        <p:spPr>
          <a:xfrm rot="0">
            <a:off x="5816600" y="0"/>
            <a:ext cx="2946400" cy="4457700"/>
          </a:xfrm>
          <a:custGeom>
            <a:gdLst>
              <a:gd name="T1" fmla="*/ 0 w 21600"/>
              <a:gd name="T2" fmla="*/ 0 h 21600"/>
              <a:gd name="T3" fmla="*/ 21600 w 21600"/>
              <a:gd name="T4" fmla="*/ 21600 h 21600"/>
            </a:gdLst>
            <a:rect l="T1" t="T2" r="T3" b="T4"/>
            <a:pathLst>
              <a:path w="21600" h="21600">
                <a:moveTo>
                  <a:pt x="0" y="0"/>
                </a:moveTo>
                <a:lnTo>
                  <a:pt x="21600" y="0"/>
                </a:lnTo>
                <a:lnTo>
                  <a:pt x="21600" y="14461"/>
                </a:lnTo>
                <a:lnTo>
                  <a:pt x="10800" y="21600"/>
                </a:lnTo>
                <a:lnTo>
                  <a:pt x="0" y="14461"/>
                </a:lnTo>
                <a:close/>
              </a:path>
            </a:pathLst>
          </a:custGeom>
          <a:noFill/>
          <a:ln cmpd="sng" cap="flat">
            <a:noFill/>
            <a:prstDash val="solid"/>
            <a:miter/>
          </a:ln>
        </p:spPr>
        <p:txBody>
          <a:bodyPr wrap="none" lIns="-12700" tIns="-12700" rIns="-12700" bIns="-12700" anchor="t" anchorCtr="0" upright="1">
            <a:prstTxWarp prst="textNoShape"/>
          </a:bodyPr>
          <a:lstStyle>
            <a:lvl1pPr marL="228600" indent="-228600" defTabSz="914400" fontAlgn="base" hangingPunct="0"/>
          </a:lstStyle>
          <a:p>
            <a:pPr marL="228600" indent="-228600"/>
            <a:endParaRPr lang="zh-CN" altLang="en-US"/>
          </a:p>
        </p:txBody>
      </p:sp>
      <p:sp>
        <p:nvSpPr>
          <p:cNvPr id="258" name=""/>
          <p:cNvSpPr>
            <a:spLocks noGrp="1"/>
          </p:cNvSpPr>
          <p:nvPr>
            <p:ph type="obj" hasCustomPrompt="1"/>
          </p:nvPr>
        </p:nvSpPr>
        <p:spPr>
          <a:xfrm rot="0">
            <a:off x="0" y="3149600"/>
            <a:ext cx="7175500" cy="2920998"/>
          </a:xfrm>
          <a:custGeom>
            <a:gdLst>
              <a:gd name="T1" fmla="*/ 0 w 21600"/>
              <a:gd name="T2" fmla="*/ 0 h 21600"/>
              <a:gd name="T3" fmla="*/ 21600 w 21600"/>
              <a:gd name="T4" fmla="*/ 21600 h 21600"/>
            </a:gdLst>
            <a:rect l="T1" t="T2" r="T3" b="T4"/>
            <a:pathLst>
              <a:path w="21600" h="21600">
                <a:moveTo>
                  <a:pt x="0" y="0"/>
                </a:moveTo>
                <a:lnTo>
                  <a:pt x="17203" y="0"/>
                </a:lnTo>
                <a:lnTo>
                  <a:pt x="21600" y="10800"/>
                </a:lnTo>
                <a:lnTo>
                  <a:pt x="17203" y="21600"/>
                </a:lnTo>
                <a:lnTo>
                  <a:pt x="0" y="21600"/>
                </a:lnTo>
                <a:close/>
              </a:path>
            </a:pathLst>
          </a:custGeom>
          <a:noFill/>
          <a:ln w="9525" cmpd="sng" cap="flat">
            <a:noFill/>
            <a:prstDash val="solid"/>
            <a:miter/>
          </a:ln>
        </p:spPr>
        <p:txBody>
          <a:bodyPr vert="horz" wrap="none" lIns="91440" tIns="45720" rIns="91440" bIns="45720" anchor="t" anchorCtr="0" upright="1">
            <a:prstTxWarp prst="textNoShape"/>
          </a:bodyPr>
          <a:lstStyle/>
          <a:p>
            <a:pPr marL="228600" indent="-228600"/>
            <a:endParaRPr lang="zh-CN" altLang="en-US"/>
          </a:p>
        </p:txBody>
      </p:sp>
    </p:spTree>
    <p:extLst>
      <p:ext uri="{BB962C8B-B14F-4D97-AF65-F5344CB8AC3E}">
        <p14:creationId xmlns:p14="http://schemas.microsoft.com/office/powerpoint/2010/main" val="442138307"/>
      </p:ext>
    </p:extLst>
  </p:cSld>
  <p:clrMapOvr>
    <a:masterClrMapping/>
  </p:clrMapOvr>
</p:sldLayout>
</file>

<file path=ppt/slideLayouts/slideLayout49.xml><?xml version="1.0" encoding="utf-8"?>
<p:sldLayout xmlns:p="http://schemas.openxmlformats.org/presentationml/2006/main" xmlns:a="http://schemas.openxmlformats.org/drawingml/2006/main" xmlns:r="http://schemas.openxmlformats.org/officeDocument/2006/relationships" preserve="1" userDrawn="1" showMasterSp="0">
  <p:cSld name="45_Custom Layout">
    <p:spTree>
      <p:nvGrpSpPr>
        <p:cNvPr id="1" name=""/>
        <p:cNvGrpSpPr/>
        <p:nvPr/>
      </p:nvGrpSpPr>
      <p:grpSpPr>
        <a:xfrm>
          <a:off x="0" y="0"/>
          <a:ext cx="0" cy="0"/>
          <a:chOff x="0" y="0"/>
          <a:chExt cx="0" cy="0"/>
        </a:xfrm>
      </p:grpSpPr>
      <p:sp>
        <p:nvSpPr>
          <p:cNvPr id="259" name=""/>
          <p:cNvSpPr>
            <a:spLocks noGrp="1"/>
          </p:cNvSpPr>
          <p:nvPr>
            <p:ph type="obj" hasCustomPrompt="1"/>
          </p:nvPr>
        </p:nvSpPr>
        <p:spPr>
          <a:xfrm rot="0">
            <a:off x="1" y="0"/>
            <a:ext cx="12192002" cy="6858000"/>
          </a:xfrm>
          <a:custGeom>
            <a:gdLst>
              <a:gd name="T1" fmla="*/ 0 w 21600"/>
              <a:gd name="T2" fmla="*/ 0 h 21600"/>
              <a:gd name="T3" fmla="*/ 21600 w 21600"/>
              <a:gd name="T4" fmla="*/ 21600 h 21600"/>
            </a:gdLst>
            <a:rect l="T1" t="T2" r="T3" b="T4"/>
            <a:pathLst>
              <a:path w="21600" h="21600">
                <a:moveTo>
                  <a:pt x="20270" y="0"/>
                </a:moveTo>
                <a:lnTo>
                  <a:pt x="21600" y="0"/>
                </a:lnTo>
                <a:lnTo>
                  <a:pt x="21600" y="15962"/>
                </a:lnTo>
                <a:lnTo>
                  <a:pt x="16309" y="21600"/>
                </a:lnTo>
                <a:lnTo>
                  <a:pt x="0" y="21600"/>
                </a:lnTo>
                <a:close/>
              </a:path>
            </a:pathLst>
          </a:custGeom>
          <a:noFill/>
          <a:ln w="9525" cmpd="sng" cap="flat">
            <a:noFill/>
            <a:prstDash val="solid"/>
            <a:miter/>
          </a:ln>
        </p:spPr>
        <p:txBody>
          <a:bodyPr vert="horz" wrap="square" lIns="91440" tIns="45720" rIns="91440" bIns="45720" anchor="t" anchorCtr="0" upright="1">
            <a:prstTxWarp prst="textNoShape"/>
          </a:bodyPr>
          <a:lstStyle/>
          <a:p>
            <a:r>
              <a:rPr lang="en-US" altLang="zh-CN"/>
              <a:t>Click icon to add picture</a:t>
            </a:r>
            <a:endParaRPr lang="zh-CN" altLang="en-US"/>
          </a:p>
        </p:txBody>
      </p:sp>
    </p:spTree>
    <p:extLst>
      <p:ext uri="{BB962C8B-B14F-4D97-AF65-F5344CB8AC3E}">
        <p14:creationId xmlns:p14="http://schemas.microsoft.com/office/powerpoint/2010/main" val="817900382"/>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044852"/>
      </p:ext>
    </p:extLst>
  </p:cSld>
  <p:clrMapOvr>
    <a:masterClrMapping/>
  </p:clrMapOvr>
</p:sldLayout>
</file>

<file path=ppt/slideLayouts/slideLayout50.xml><?xml version="1.0" encoding="utf-8"?>
<p:sldLayout xmlns:p="http://schemas.openxmlformats.org/presentationml/2006/main" xmlns:a="http://schemas.openxmlformats.org/drawingml/2006/main" xmlns:r="http://schemas.openxmlformats.org/officeDocument/2006/relationships" preserve="1" userDrawn="1" showMasterSp="0">
  <p:cSld name="46_Custom Layout">
    <p:spTree>
      <p:nvGrpSpPr>
        <p:cNvPr id="1" name=""/>
        <p:cNvGrpSpPr/>
        <p:nvPr/>
      </p:nvGrpSpPr>
      <p:grpSpPr>
        <a:xfrm>
          <a:off x="0" y="0"/>
          <a:ext cx="0" cy="0"/>
          <a:chOff x="0" y="0"/>
          <a:chExt cx="0" cy="0"/>
        </a:xfrm>
      </p:grpSpPr>
      <p:sp>
        <p:nvSpPr>
          <p:cNvPr id="260" name=""/>
          <p:cNvSpPr>
            <a:spLocks noGrp="1"/>
          </p:cNvSpPr>
          <p:nvPr>
            <p:ph type="obj" hasCustomPrompt="1"/>
          </p:nvPr>
        </p:nvSpPr>
        <p:spPr>
          <a:xfrm rot="0">
            <a:off x="0" y="0"/>
            <a:ext cx="12192000" cy="6858000"/>
          </a:xfrm>
          <a:custGeom>
            <a:gdLst>
              <a:gd name="T1" fmla="*/ 0 w 21600"/>
              <a:gd name="T2" fmla="*/ 0 h 21600"/>
              <a:gd name="T3" fmla="*/ 21600 w 21600"/>
              <a:gd name="T4" fmla="*/ 21600 h 21600"/>
            </a:gdLst>
            <a:rect l="T1" t="T2" r="T3" b="T4"/>
            <a:pathLst>
              <a:path w="21600" h="21600">
                <a:moveTo>
                  <a:pt x="0" y="0"/>
                </a:moveTo>
                <a:lnTo>
                  <a:pt x="21600" y="0"/>
                </a:lnTo>
                <a:lnTo>
                  <a:pt x="1357" y="21600"/>
                </a:lnTo>
                <a:lnTo>
                  <a:pt x="0" y="21600"/>
                </a:lnTo>
                <a:close/>
              </a:path>
            </a:pathLst>
          </a:custGeom>
          <a:noFill/>
          <a:ln w="9525" cmpd="sng" cap="flat">
            <a:solidFill>
              <a:srgbClr val="595959"/>
            </a:solidFill>
            <a:prstDash val="solid"/>
            <a:miter/>
          </a:ln>
        </p:spPr>
        <p:txBody>
          <a:bodyPr vert="horz" wrap="none" lIns="91440" tIns="45720" rIns="91440" bIns="45720" anchor="t" anchorCtr="0" upright="1">
            <a:prstTxWarp prst="textNoShape"/>
          </a:bodyPr>
          <a:lstStyle/>
          <a:p>
            <a:r>
              <a:rPr lang="en-US" altLang="zh-CN"/>
              <a:t>Click icon to add picture</a:t>
            </a:r>
            <a:endParaRPr lang="zh-CN" altLang="en-US"/>
          </a:p>
        </p:txBody>
      </p:sp>
    </p:spTree>
    <p:extLst>
      <p:ext uri="{BB962C8B-B14F-4D97-AF65-F5344CB8AC3E}">
        <p14:creationId xmlns:p14="http://schemas.microsoft.com/office/powerpoint/2010/main" val="46691157"/>
      </p:ext>
    </p:extLst>
  </p:cSld>
  <p:clrMapOvr>
    <a:masterClrMapping/>
  </p:clrMapOvr>
</p:sldLayout>
</file>

<file path=ppt/slideLayouts/slideLayout51.xml><?xml version="1.0" encoding="utf-8"?>
<p:sldLayout xmlns:p="http://schemas.openxmlformats.org/presentationml/2006/main" xmlns:a="http://schemas.openxmlformats.org/drawingml/2006/main" xmlns:r="http://schemas.openxmlformats.org/officeDocument/2006/relationships" preserve="1" type="obj">
  <p:cSld name="标题和内容">
    <p:spTree>
      <p:nvGrpSpPr>
        <p:cNvPr id="1" name=""/>
        <p:cNvGrpSpPr/>
        <p:nvPr/>
      </p:nvGrpSpPr>
      <p:grpSpPr>
        <a:xfrm>
          <a:off x="0" y="0"/>
          <a:ext cx="0" cy="0"/>
          <a:chOff x="0" y="0"/>
          <a:chExt cx="0" cy="0"/>
        </a:xfrm>
      </p:grpSpPr>
      <p:sp>
        <p:nvSpPr>
          <p:cNvPr id="261" name="标题"/>
          <p:cNvSpPr>
            <a:spLocks noGrp="1"/>
          </p:cNvSpPr>
          <p:nvPr>
            <p:ph type="title"/>
          </p:nvPr>
        </p:nvSpPr>
        <p:spPr>
          <a:xfrm rot="0">
            <a:off x="10271920" y="3634581"/>
            <a:ext cx="2989261" cy="196214"/>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单击此处编辑母版标题样式</a:t>
            </a:r>
            <a:endParaRPr lang="zh-CN" altLang="en-US"/>
          </a:p>
        </p:txBody>
      </p:sp>
      <p:sp>
        <p:nvSpPr>
          <p:cNvPr id="262" name="内容占位符"/>
          <p:cNvSpPr>
            <a:spLocks noGrp="1"/>
          </p:cNvSpPr>
          <p:nvPr>
            <p:ph idx="1"/>
          </p:nvPr>
        </p:nvSpPr>
        <p:spPr>
          <a:xfrm rot="0">
            <a:off x="0" y="0"/>
            <a:ext cx="0" cy="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63" name="日期占位符"/>
          <p:cNvSpPr>
            <a:spLocks noGrp="1"/>
          </p:cNvSpPr>
          <p:nvPr>
            <p:ph type="dt" idx="10"/>
          </p:nvPr>
        </p:nvSpPr>
        <p:spPr>
          <a:xfrm rot="0">
            <a:off x="10271920" y="3634581"/>
            <a:ext cx="2989261" cy="196214"/>
          </a:xfrm>
          <a:prstGeom prst="rect"/>
          <a:noFill/>
          <a:ln w="9525" cmpd="sng" cap="flat">
            <a:noFill/>
            <a:prstDash val="solid"/>
            <a:miter/>
          </a:ln>
        </p:spPr>
        <p:txBody>
          <a:bodyPr vert="horz" wrap="square" lIns="91440" tIns="45720" rIns="91440" bIns="45720" anchor="t" anchorCtr="0">
            <a:prstTxWarp prst="textNoShape"/>
          </a:bodyPr>
          <a:lstStyle>
            <a:lvl1pPr marL="0" indent="0" defTabSz="914400" fontAlgn="base" hangingPunct="1">
              <a:defRPr>
                <a:latin typeface="Arial" pitchFamily="34" charset="0"/>
                <a:ea typeface="宋体" pitchFamily="2" charset="-122"/>
                <a:cs typeface="Calibri" pitchFamily="0" charset="0"/>
              </a:defRPr>
            </a:lvl1pPr>
          </a:lstStyle>
          <a:p>
            <a:fld id="{CAD2D6BD-DE1B-4B5F-8B41-2702339687B9}" type="datetime5">
              <a:rPr lang="zh-CN" altLang="en-US">
                <a:solidFill>
                  <a:srgbClr val="898989"/>
                </a:solidFill>
              </a:rPr>
              <a:t>2023/10/7</a:t>
            </a:fld>
            <a:endParaRPr lang="zh-CN" altLang="en-US">
              <a:solidFill>
                <a:srgbClr val="898989"/>
              </a:solidFill>
            </a:endParaRPr>
          </a:p>
        </p:txBody>
      </p:sp>
      <p:sp>
        <p:nvSpPr>
          <p:cNvPr id="264" name="页脚占位符"/>
          <p:cNvSpPr>
            <a:spLocks noGrp="1"/>
          </p:cNvSpPr>
          <p:nvPr>
            <p:ph type="ftr" idx="11"/>
          </p:nvPr>
        </p:nvSpPr>
        <p:spPr>
          <a:xfrm rot="0">
            <a:off x="10271920" y="3634581"/>
            <a:ext cx="2989261" cy="196214"/>
          </a:xfrm>
          <a:prstGeom prst="rect"/>
          <a:noFill/>
          <a:ln w="9525" cmpd="sng" cap="flat">
            <a:noFill/>
            <a:prstDash val="solid"/>
            <a:miter/>
          </a:ln>
        </p:spPr>
        <p:txBody>
          <a:bodyPr vert="horz" wrap="square" lIns="91440" tIns="45720" rIns="91440" bIns="45720" anchor="t" anchorCtr="0">
            <a:prstTxWarp prst="textNoShape"/>
          </a:bodyPr>
          <a:lstStyle>
            <a:lvl1pPr marL="0" indent="0" defTabSz="914400" fontAlgn="base" hangingPunct="1">
              <a:defRPr>
                <a:latin typeface="Arial" pitchFamily="34" charset="0"/>
                <a:ea typeface="宋体" pitchFamily="2" charset="-122"/>
                <a:cs typeface="Calibri" pitchFamily="0" charset="0"/>
              </a:defRPr>
            </a:lvl1pPr>
          </a:lstStyle>
          <a:p>
            <a:pPr marL="0" indent="0"/>
            <a:endParaRPr lang="zh-CN" altLang="en-US">
              <a:solidFill>
                <a:srgbClr val="898989"/>
              </a:solidFill>
            </a:endParaRPr>
          </a:p>
        </p:txBody>
      </p:sp>
      <p:sp>
        <p:nvSpPr>
          <p:cNvPr id="265" name="编号占位符"/>
          <p:cNvSpPr>
            <a:spLocks noGrp="1"/>
          </p:cNvSpPr>
          <p:nvPr>
            <p:ph type="sldNum" idx="12"/>
          </p:nvPr>
        </p:nvSpPr>
        <p:spPr>
          <a:xfrm rot="0">
            <a:off x="10271920" y="3634581"/>
            <a:ext cx="2989261" cy="196214"/>
          </a:xfrm>
          <a:prstGeom prst="rect"/>
          <a:noFill/>
          <a:ln w="9525" cmpd="sng" cap="flat">
            <a:noFill/>
            <a:prstDash val="solid"/>
            <a:miter/>
          </a:ln>
        </p:spPr>
        <p:txBody>
          <a:bodyPr vert="horz" wrap="square" lIns="91440" tIns="45720" rIns="91440" bIns="45720" anchor="t" anchorCtr="0">
            <a:prstTxWarp prst="textNoShape"/>
          </a:bodyPr>
          <a:lstStyle>
            <a:lvl1pPr marL="0" indent="0" defTabSz="914400" fontAlgn="base" hangingPunct="1">
              <a:defRPr>
                <a:latin typeface="Arial" pitchFamily="34" charset="0"/>
                <a:ea typeface="宋体" pitchFamily="2" charset="-122"/>
                <a:cs typeface="Calibri" pitchFamily="0" charset="0"/>
              </a:defRPr>
            </a:lvl1pPr>
          </a:lstStyle>
          <a:p>
            <a:pPr marL="0" indent="0"/>
            <a:fld id="{CAD2D6BD-DE1B-4B5F-8B41-2702339687B9}" type="slidenum">
              <a:rPr lang="zh-CN" altLang="en-US">
                <a:solidFill>
                  <a:srgbClr val="898989"/>
                </a:solidFill>
              </a:rPr>
              <a:t>幻灯片编号</a:t>
            </a:fld>
            <a:endParaRPr lang="zh-CN" altLang="en-US">
              <a:solidFill>
                <a:srgbClr val="898989"/>
              </a:solidFill>
            </a:endParaRPr>
          </a:p>
        </p:txBody>
      </p:sp>
    </p:spTree>
    <p:extLst>
      <p:ext uri="{BB962C8B-B14F-4D97-AF65-F5344CB8AC3E}">
        <p14:creationId xmlns:p14="http://schemas.microsoft.com/office/powerpoint/2010/main" val="2024699342"/>
      </p:ext>
    </p:extLst>
  </p:cSld>
  <p:clrMapOvr>
    <a:masterClrMapping/>
  </p:clrMapOvr>
  <p:transition spd="med">
    <p:fade/>
  </p:transition>
</p:sldLayout>
</file>

<file path=ppt/slideLayouts/slideLayout52.xml><?xml version="1.0" encoding="utf-8"?>
<p:sldLayout xmlns:p="http://schemas.openxmlformats.org/presentationml/2006/main" xmlns:a="http://schemas.openxmlformats.org/drawing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66" name="标题"/>
          <p:cNvSpPr>
            <a:spLocks noGrp="1"/>
          </p:cNvSpPr>
          <p:nvPr>
            <p:ph type="title" hasCustomPrompt="1"/>
          </p:nvPr>
        </p:nvSpPr>
        <p:spPr>
          <a:xfrm rot="0">
            <a:off x="660400" y="0"/>
            <a:ext cx="10858500" cy="1028700"/>
          </a:xfrm>
          <a:prstGeom prst="rect"/>
          <a:noFill/>
          <a:ln w="9525" cmpd="sng" cap="flat">
            <a:noFill/>
            <a:prstDash val="solid"/>
            <a:miter/>
          </a:ln>
        </p:spPr>
        <p:txBody>
          <a:bodyPr vert="horz" wrap="square" lIns="91440" tIns="45720" rIns="91440" bIns="45720" anchor="t" anchorCtr="0">
            <a:prstTxWarp prst="textNoShape"/>
          </a:bodyPr>
          <a:lstStyle>
            <a:lvl1pPr marL="0" indent="0" defTabSz="914400" fontAlgn="base" hangingPunct="0"/>
          </a:lstStyle>
          <a:p>
            <a:pPr marL="0" indent="0"/>
            <a:r>
              <a:rPr lang="en-US" altLang="zh-CN"/>
              <a:t>Click to edit Master title style</a:t>
            </a:r>
            <a:endParaRPr lang="zh-CN" altLang="en-US"/>
          </a:p>
        </p:txBody>
      </p:sp>
      <p:sp>
        <p:nvSpPr>
          <p:cNvPr id="267" name="日期占位符"/>
          <p:cNvSpPr>
            <a:spLocks noGrp="1"/>
          </p:cNvSpPr>
          <p:nvPr>
            <p:ph type="dt" idx="10"/>
          </p:nvPr>
        </p:nvSpPr>
        <p:spPr>
          <a:xfrm rot="0">
            <a:off x="5504656" y="6438900"/>
            <a:ext cx="1802924" cy="215899"/>
          </a:xfrm>
          <a:prstGeom prst="rect"/>
          <a:noFill/>
          <a:ln w="9525" cmpd="sng" cap="flat">
            <a:noFill/>
            <a:prstDash val="solid"/>
            <a:miter/>
          </a:ln>
        </p:spPr>
        <p:txBody>
          <a:bodyPr vert="horz" wrap="square" lIns="91440" tIns="45720" rIns="91440" bIns="45720" anchor="t" anchorCtr="0">
            <a:prstTxWarp prst="textNoShape"/>
          </a:bodyPr>
          <a:lstStyle>
            <a:lvl1pPr marL="0" indent="0" defTabSz="914400" fontAlgn="base" hangingPunct="1">
              <a:defRPr>
                <a:latin typeface="Arial" pitchFamily="34" charset="0"/>
                <a:ea typeface="宋体" pitchFamily="2" charset="-122"/>
                <a:cs typeface="Calibri" pitchFamily="0" charset="0"/>
              </a:defRPr>
            </a:lvl1pPr>
          </a:lstStyle>
          <a:p>
            <a:pPr marL="0" indent="0"/>
            <a:fld id="{CAD2D6BD-DE1B-4B5F-8B41-2702339687B9}" type="datetime5">
              <a:rPr lang="zh-CN" altLang="en-US"/>
              <a:t>2023/10/7</a:t>
            </a:fld>
            <a:endParaRPr lang="zh-CN" altLang="en-US"/>
          </a:p>
        </p:txBody>
      </p:sp>
      <p:sp>
        <p:nvSpPr>
          <p:cNvPr id="268" name="页脚占位符"/>
          <p:cNvSpPr>
            <a:spLocks noGrp="1"/>
          </p:cNvSpPr>
          <p:nvPr>
            <p:ph type="ftr" idx="11"/>
          </p:nvPr>
        </p:nvSpPr>
        <p:spPr>
          <a:xfrm rot="0">
            <a:off x="660401" y="6438900"/>
            <a:ext cx="3992170" cy="215899"/>
          </a:xfrm>
          <a:prstGeom prst="rect"/>
          <a:noFill/>
          <a:ln w="9525" cmpd="sng" cap="flat">
            <a:noFill/>
            <a:prstDash val="solid"/>
            <a:miter/>
          </a:ln>
        </p:spPr>
        <p:txBody>
          <a:bodyPr vert="horz" wrap="square" lIns="91440" tIns="45720" rIns="91440" bIns="45720" anchor="t" anchorCtr="0">
            <a:prstTxWarp prst="textNoShape"/>
          </a:bodyPr>
          <a:lstStyle>
            <a:lvl1pPr marL="0" indent="0" defTabSz="914400" fontAlgn="base" hangingPunct="1">
              <a:defRPr>
                <a:latin typeface="Arial" pitchFamily="34" charset="0"/>
                <a:ea typeface="宋体" pitchFamily="2" charset="-122"/>
                <a:cs typeface="Calibri" pitchFamily="0" charset="0"/>
              </a:defRPr>
            </a:lvl1pPr>
          </a:lstStyle>
          <a:p>
            <a:pPr marL="0" indent="0"/>
            <a:endParaRPr lang="zh-CN" altLang="en-US"/>
          </a:p>
        </p:txBody>
      </p:sp>
      <p:sp>
        <p:nvSpPr>
          <p:cNvPr id="269" name="编号占位符"/>
          <p:cNvSpPr>
            <a:spLocks noGrp="1"/>
          </p:cNvSpPr>
          <p:nvPr>
            <p:ph type="sldNum" idx="12"/>
          </p:nvPr>
        </p:nvSpPr>
        <p:spPr>
          <a:xfrm rot="0">
            <a:off x="8857452" y="6438900"/>
            <a:ext cx="2661448" cy="215899"/>
          </a:xfrm>
          <a:prstGeom prst="rect"/>
          <a:noFill/>
          <a:ln w="9525" cmpd="sng" cap="flat">
            <a:noFill/>
            <a:prstDash val="solid"/>
            <a:miter/>
          </a:ln>
        </p:spPr>
        <p:txBody>
          <a:bodyPr vert="horz" wrap="square" lIns="91440" tIns="45720" rIns="91440" bIns="45720" anchor="t" anchorCtr="0">
            <a:prstTxWarp prst="textNoShape"/>
          </a:bodyPr>
          <a:lstStyle>
            <a:lvl1pPr marL="0" indent="0" defTabSz="914400" fontAlgn="base" hangingPunct="1">
              <a:defRPr>
                <a:latin typeface="Arial" pitchFamily="34" charset="0"/>
                <a:ea typeface="宋体" pitchFamily="2" charset="-122"/>
                <a:cs typeface="Calibri"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324075669"/>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preserve="1" userDrawn="1" showMasterSp="0">
  <p:cSld name="6_Custom Layout">
    <p:spTree>
      <p:nvGrpSpPr>
        <p:cNvPr id="1" name=""/>
        <p:cNvGrpSpPr/>
        <p:nvPr/>
      </p:nvGrpSpPr>
      <p:grpSpPr>
        <a:xfrm>
          <a:off x="0" y="0"/>
          <a:ext cx="0" cy="0"/>
          <a:chOff x="0" y="0"/>
          <a:chExt cx="0" cy="0"/>
        </a:xfrm>
      </p:grpSpPr>
      <p:sp>
        <p:nvSpPr>
          <p:cNvPr id="25" name="矩形"/>
          <p:cNvSpPr>
            <a:spLocks/>
          </p:cNvSpPr>
          <p:nvPr userDrawn="1"/>
        </p:nvSpPr>
        <p:spPr>
          <a:xfrm rot="0">
            <a:off x="0" y="0"/>
            <a:ext cx="6183313" cy="6858000"/>
          </a:xfrm>
          <a:prstGeom prst="rect"/>
          <a:solidFill>
            <a:srgbClr val="21282E"/>
          </a:solidFill>
          <a:ln w="12700" cmpd="sng" cap="flat">
            <a:noFill/>
            <a:prstDash val="solid"/>
            <a:round/>
          </a:ln>
        </p:spPr>
        <p:txBody>
          <a:bodyPr rtlCol="0" anchor="ctr"/>
          <a:lstStyle/>
          <a:p>
            <a:pPr algn="ctr"/>
          </a:p>
        </p:txBody>
      </p:sp>
      <p:sp>
        <p:nvSpPr>
          <p:cNvPr id="26" name=""/>
          <p:cNvSpPr>
            <a:spLocks noGrp="1"/>
          </p:cNvSpPr>
          <p:nvPr>
            <p:ph type="obj" hasCustomPrompt="1"/>
          </p:nvPr>
        </p:nvSpPr>
        <p:spPr>
          <a:xfrm rot="0">
            <a:off x="6183086" y="0"/>
            <a:ext cx="6008914" cy="685800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
        <p:nvSpPr>
          <p:cNvPr id="27" name="图片"/>
          <p:cNvSpPr>
            <a:spLocks noGrp="1"/>
          </p:cNvSpPr>
          <p:nvPr>
            <p:ph type="pic" idx="1"/>
          </p:nvPr>
        </p:nvSpPr>
        <p:spPr>
          <a:xfrm rot="0">
            <a:off x="740229" y="4005944"/>
            <a:ext cx="4717142" cy="2075542"/>
          </a:xfrm>
          <a:prstGeom prst="rect"/>
          <a:noFill/>
          <a:ln w="9525" cmpd="sng" cap="flat">
            <a:noFill/>
            <a:prstDash val="solid"/>
            <a:miter/>
          </a:ln>
        </p:spPr>
        <p:txBody>
          <a:bodyPr/>
          <a:p/>
        </p:txBody>
      </p:sp>
    </p:spTree>
    <p:extLst>
      <p:ext uri="{BB962C8B-B14F-4D97-AF65-F5344CB8AC3E}">
        <p14:creationId xmlns:p14="http://schemas.microsoft.com/office/powerpoint/2010/main" val="1605611371"/>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preserve="1" userDrawn="1" showMasterSp="0">
  <p:cSld name="7_Custom Layout">
    <p:bg>
      <p:bgPr>
        <a:solidFill>
          <a:schemeClr val="bg1"/>
        </a:solidFill>
      </p:bgPr>
    </p:bg>
    <p:spTree>
      <p:nvGrpSpPr>
        <p:cNvPr id="1" name=""/>
        <p:cNvGrpSpPr/>
        <p:nvPr/>
      </p:nvGrpSpPr>
      <p:grpSpPr>
        <a:xfrm>
          <a:off x="0" y="0"/>
          <a:ext cx="0" cy="0"/>
          <a:chOff x="0" y="0"/>
          <a:chExt cx="0" cy="0"/>
        </a:xfrm>
      </p:grpSpPr>
      <p:pic>
        <p:nvPicPr>
          <p:cNvPr id="28" name="图片"/>
          <p:cNvPicPr>
            <a:picLocks noChangeAspect="1"/>
          </p:cNvPicPr>
          <p:nvPr userDrawn="1"/>
        </p:nvPicPr>
        <p:blipFill>
          <a:blip r:embed="rId2" cstate="print"/>
          <a:stretch>
            <a:fillRect/>
          </a:stretch>
        </p:blipFill>
        <p:spPr>
          <a:xfrm rot="0">
            <a:off x="10960904" y="-262928"/>
            <a:ext cx="1412650" cy="1412651"/>
          </a:xfrm>
          <a:prstGeom prst="rect"/>
          <a:noFill/>
          <a:ln w="9525" cmpd="sng" cap="flat">
            <a:noFill/>
            <a:prstDash val="solid"/>
            <a:miter/>
          </a:ln>
        </p:spPr>
      </p:pic>
      <p:grpSp>
        <p:nvGrpSpPr>
          <p:cNvPr id="31" name="组合"/>
          <p:cNvGrpSpPr>
            <a:grpSpLocks/>
          </p:cNvGrpSpPr>
          <p:nvPr userDrawn="1"/>
        </p:nvGrpSpPr>
        <p:grpSpPr>
          <a:xfrm>
            <a:off x="362752" y="219179"/>
            <a:ext cx="432049" cy="419530"/>
            <a:chOff x="362752" y="219179"/>
            <a:chExt cx="432049" cy="419530"/>
          </a:xfrm>
        </p:grpSpPr>
        <p:sp>
          <p:nvSpPr>
            <p:cNvPr id="29" name="矩形"/>
            <p:cNvSpPr>
              <a:spLocks/>
            </p:cNvSpPr>
            <p:nvPr userDrawn="1"/>
          </p:nvSpPr>
          <p:spPr>
            <a:xfrm rot="0">
              <a:off x="362752" y="219179"/>
              <a:ext cx="324035" cy="324035"/>
            </a:xfrm>
            <a:prstGeom prst="rect"/>
            <a:noFill/>
            <a:ln w="19050" cmpd="sng" cap="flat">
              <a:solidFill>
                <a:srgbClr val="007BAD"/>
              </a:solidFill>
              <a:prstDash val="solid"/>
              <a:round/>
            </a:ln>
          </p:spPr>
          <p:txBody>
            <a:bodyPr rtlCol="0" anchor="ctr"/>
            <a:lstStyle/>
            <a:p>
              <a:pPr algn="ctr"/>
            </a:p>
          </p:txBody>
        </p:sp>
        <p:sp>
          <p:nvSpPr>
            <p:cNvPr id="30" name="矩形"/>
            <p:cNvSpPr>
              <a:spLocks/>
            </p:cNvSpPr>
            <p:nvPr userDrawn="1"/>
          </p:nvSpPr>
          <p:spPr>
            <a:xfrm rot="0">
              <a:off x="524771" y="368680"/>
              <a:ext cx="270030" cy="270030"/>
            </a:xfrm>
            <a:prstGeom prst="rect"/>
            <a:solidFill>
              <a:srgbClr val="033665"/>
            </a:solidFill>
            <a:ln w="19050" cmpd="sng" cap="flat">
              <a:noFill/>
              <a:prstDash val="solid"/>
              <a:round/>
            </a:ln>
          </p:spPr>
          <p:txBody>
            <a:bodyPr rtlCol="0" anchor="ctr"/>
            <a:lstStyle/>
            <a:p>
              <a:pPr algn="ctr"/>
            </a:p>
          </p:txBody>
        </p:sp>
      </p:grpSp>
      <p:sp>
        <p:nvSpPr>
          <p:cNvPr id="32" name="直线"/>
          <p:cNvSpPr>
            <a:spLocks/>
          </p:cNvSpPr>
          <p:nvPr userDrawn="1"/>
        </p:nvSpPr>
        <p:spPr>
          <a:xfrm rot="0">
            <a:off x="893852" y="729465"/>
            <a:ext cx="11298149" cy="0"/>
          </a:xfrm>
          <a:prstGeom prst="line"/>
          <a:noFill/>
          <a:ln w="19050" cmpd="sng" cap="flat">
            <a:solidFill>
              <a:srgbClr val="808080"/>
            </a:solidFill>
            <a:prstDash val="solid"/>
            <a:round/>
          </a:ln>
        </p:spPr>
        <p:txBody>
          <a:bodyPr rtlCol="0" anchor="ctr"/>
          <a:lstStyle/>
          <a:p>
            <a:pPr algn="ctr"/>
          </a:p>
        </p:txBody>
      </p:sp>
    </p:spTree>
    <p:extLst>
      <p:ext uri="{BB962C8B-B14F-4D97-AF65-F5344CB8AC3E}">
        <p14:creationId xmlns:p14="http://schemas.microsoft.com/office/powerpoint/2010/main" val="1105471219"/>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preserve="1" userDrawn="1">
  <p:cSld name="8_Custom Layout">
    <p:spTree>
      <p:nvGrpSpPr>
        <p:cNvPr id="1" name=""/>
        <p:cNvGrpSpPr/>
        <p:nvPr/>
      </p:nvGrpSpPr>
      <p:grpSpPr>
        <a:xfrm>
          <a:off x="0" y="0"/>
          <a:ext cx="0" cy="0"/>
          <a:chOff x="0" y="0"/>
          <a:chExt cx="0" cy="0"/>
        </a:xfrm>
      </p:grpSpPr>
      <p:sp>
        <p:nvSpPr>
          <p:cNvPr id="33" name=""/>
          <p:cNvSpPr>
            <a:spLocks noGrp="1"/>
          </p:cNvSpPr>
          <p:nvPr>
            <p:ph type="obj" hasCustomPrompt="1"/>
          </p:nvPr>
        </p:nvSpPr>
        <p:spPr>
          <a:xfrm rot="0">
            <a:off x="2947595" y="0"/>
            <a:ext cx="6497620" cy="6858000"/>
          </a:xfrm>
          <a:prstGeom prst="parallelogram">
            <a:avLst>
              <a:gd name="adj" fmla="val 30423"/>
            </a:avLst>
          </a:prstGeom>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516701807"/>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preserve="1" userDrawn="1" showMasterSp="0">
  <p:cSld name="9_Custom Layout">
    <p:spTree>
      <p:nvGrpSpPr>
        <p:cNvPr id="1" name=""/>
        <p:cNvGrpSpPr/>
        <p:nvPr/>
      </p:nvGrpSpPr>
      <p:grpSpPr>
        <a:xfrm>
          <a:off x="0" y="0"/>
          <a:ext cx="0" cy="0"/>
          <a:chOff x="0" y="0"/>
          <a:chExt cx="0" cy="0"/>
        </a:xfrm>
      </p:grpSpPr>
      <p:sp>
        <p:nvSpPr>
          <p:cNvPr id="34"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35" name="矩形"/>
          <p:cNvSpPr>
            <a:spLocks/>
          </p:cNvSpPr>
          <p:nvPr userDrawn="1"/>
        </p:nvSpPr>
        <p:spPr>
          <a:xfrm rot="0">
            <a:off x="11569700" y="74613"/>
            <a:ext cx="622300" cy="30797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38" name="组合"/>
          <p:cNvGrpSpPr>
            <a:grpSpLocks/>
          </p:cNvGrpSpPr>
          <p:nvPr userDrawn="1"/>
        </p:nvGrpSpPr>
        <p:grpSpPr>
          <a:xfrm>
            <a:off x="409575" y="6421438"/>
            <a:ext cx="1766888" cy="230187"/>
            <a:chOff x="409575" y="6421438"/>
            <a:chExt cx="1766888" cy="230187"/>
          </a:xfrm>
        </p:grpSpPr>
        <p:sp>
          <p:nvSpPr>
            <p:cNvPr id="36" name="矩形"/>
            <p:cNvSpPr>
              <a:spLocks/>
            </p:cNvSpPr>
            <p:nvPr/>
          </p:nvSpPr>
          <p:spPr>
            <a:xfrm rot="0">
              <a:off x="409575" y="6421438"/>
              <a:ext cx="1766888" cy="23018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37"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39" name="矩形"/>
          <p:cNvSpPr>
            <a:spLocks/>
          </p:cNvSpPr>
          <p:nvPr userDrawn="1"/>
        </p:nvSpPr>
        <p:spPr>
          <a:xfrm rot="5400000">
            <a:off x="10271920" y="3634581"/>
            <a:ext cx="2989261" cy="20002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
        <p:nvSpPr>
          <p:cNvPr id="40" name="曲线"/>
          <p:cNvSpPr>
            <a:spLocks/>
          </p:cNvSpPr>
          <p:nvPr userDrawn="1"/>
        </p:nvSpPr>
        <p:spPr>
          <a:xfrm rot="0">
            <a:off x="5872163" y="469900"/>
            <a:ext cx="612774" cy="295275"/>
          </a:xfrm>
          <a:custGeom>
            <a:gdLst>
              <a:gd name="T1" fmla="*/ 0 w 21600"/>
              <a:gd name="T2" fmla="*/ 0 h 21600"/>
              <a:gd name="T3" fmla="*/ 21600 w 21600"/>
              <a:gd name="T4" fmla="*/ 21600 h 21600"/>
            </a:gdLst>
            <a:rect l="T1" t="T2" r="T3" b="T4"/>
            <a:pathLst>
              <a:path w="21600" h="21600">
                <a:moveTo>
                  <a:pt x="21600" y="0"/>
                </a:moveTo>
                <a:lnTo>
                  <a:pt x="21600" y="21600"/>
                </a:lnTo>
                <a:lnTo>
                  <a:pt x="10961" y="21600"/>
                </a:lnTo>
                <a:close/>
                <a:moveTo>
                  <a:pt x="0" y="0"/>
                </a:moveTo>
                <a:lnTo>
                  <a:pt x="10637" y="21600"/>
                </a:lnTo>
                <a:lnTo>
                  <a:pt x="0" y="21600"/>
                </a:lnTo>
                <a:close/>
              </a:path>
            </a:pathLst>
          </a:custGeom>
          <a:solidFill>
            <a:srgbClr val="F2F2F2"/>
          </a:solidFill>
          <a:ln w="12700" cmpd="sng" cap="flat">
            <a:noFill/>
            <a:prstDash val="solid"/>
            <a:round/>
          </a:ln>
        </p:spPr>
        <p:txBody>
          <a:bodyPr rtlCol="0" anchor="ctr"/>
          <a:lstStyle/>
          <a:p>
            <a:pPr algn="ctr"/>
          </a:p>
        </p:txBody>
      </p:sp>
      <p:sp>
        <p:nvSpPr>
          <p:cNvPr id="41" name="矩形"/>
          <p:cNvSpPr>
            <a:spLocks/>
          </p:cNvSpPr>
          <p:nvPr userDrawn="1"/>
        </p:nvSpPr>
        <p:spPr>
          <a:xfrm rot="0">
            <a:off x="981074" y="2268538"/>
            <a:ext cx="2427288" cy="3629023"/>
          </a:xfrm>
          <a:prstGeom prst="rect"/>
          <a:solidFill>
            <a:srgbClr val="21282E"/>
          </a:solidFill>
          <a:ln w="12700" cmpd="sng" cap="flat">
            <a:noFill/>
            <a:prstDash val="solid"/>
            <a:round/>
          </a:ln>
        </p:spPr>
        <p:txBody>
          <a:bodyPr rtlCol="0" anchor="ctr"/>
          <a:lstStyle/>
          <a:p>
            <a:pPr algn="ctr"/>
          </a:p>
        </p:txBody>
      </p:sp>
      <p:sp>
        <p:nvSpPr>
          <p:cNvPr id="42" name="标题"/>
          <p:cNvSpPr>
            <a:spLocks noGrp="1"/>
          </p:cNvSpPr>
          <p:nvPr>
            <p:ph type="title"/>
          </p:nvPr>
        </p:nvSpPr>
        <p:spPr>
          <a:xfrm rot="0">
            <a:off x="991168" y="870094"/>
            <a:ext cx="10376279" cy="699399"/>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defRPr sz="4400" b="0">
                <a:solidFill>
                  <a:srgbClr val="595959"/>
                </a:solidFill>
                <a:latin typeface="Lato Heavy" pitchFamily="34" charset="0"/>
                <a:cs typeface="Lato Heavy" pitchFamily="34" charset="0"/>
              </a:defRPr>
            </a:lvl1pPr>
          </a:lstStyle>
          <a:p>
            <a:r>
              <a:rPr lang="zh-CN" altLang="en-US"/>
              <a:t>单击此处编辑母版标题样式</a:t>
            </a:r>
            <a:endParaRPr lang="zh-CN" altLang="en-US"/>
          </a:p>
        </p:txBody>
      </p:sp>
      <p:sp>
        <p:nvSpPr>
          <p:cNvPr id="43" name="文本"/>
          <p:cNvSpPr>
            <a:spLocks noGrp="1"/>
          </p:cNvSpPr>
          <p:nvPr>
            <p:ph type="body" idx="10"/>
          </p:nvPr>
        </p:nvSpPr>
        <p:spPr>
          <a:xfrm rot="0">
            <a:off x="990790" y="1433135"/>
            <a:ext cx="10376279" cy="272717"/>
          </a:xfrm>
          <a:prstGeom prst="rect"/>
          <a:noFill/>
          <a:ln w="9525" cmpd="sng" cap="flat">
            <a:noFill/>
            <a:prstDash val="solid"/>
            <a:miter/>
          </a:ln>
        </p:spPr>
        <p:txBody>
          <a:bodyPr vert="horz" wrap="square" lIns="91440" tIns="45720" rIns="91440" bIns="45720" anchor="t" anchorCtr="0">
            <a:prstTxWarp prst="textNoShape"/>
          </a:bodyPr>
          <a:lstStyle>
            <a:lvl1pPr marL="0" indent="0" algn="ctr" defTabSz="914400" eaLnBrk="0" fontAlgn="base" hangingPunct="0">
              <a:buNone/>
              <a:defRPr sz="1400">
                <a:solidFill>
                  <a:srgbClr val="BFBFBF"/>
                </a:solidFill>
                <a:latin typeface="Lato" pitchFamily="34" charset="0"/>
                <a:cs typeface="Lato" pitchFamily="34" charset="0"/>
              </a:defRPr>
            </a:lvl1pPr>
            <a:lvl2pPr marL="685800" indent="-228600" defTabSz="914400" eaLnBrk="0" fontAlgn="base" hangingPunct="0"/>
            <a:lvl3pPr marL="1143000" indent="-228600" defTabSz="914400" eaLnBrk="0" fontAlgn="base" hangingPunct="0"/>
            <a:lvl4pPr marL="1600200" indent="-228600" defTabSz="914400" eaLnBrk="0" fontAlgn="base" hangingPunct="0"/>
            <a:lvl5pPr marL="2057400" indent="-228600" defTabSz="914400" eaLnBrk="0" fontAlgn="base" hangingPunct="0"/>
            <a:lvl6pPr marL="2514600" indent="-228600" defTabSz="914400" eaLnBrk="1" fontAlgn="auto" latinLnBrk="0" hangingPunct="1"/>
            <a:lvl7pPr marL="2971800" indent="-228600" defTabSz="914400" eaLnBrk="1" fontAlgn="auto" latinLnBrk="0" hangingPunct="1"/>
            <a:lvl8pPr marL="3429000" indent="-228600" defTabSz="914400" eaLnBrk="1" fontAlgn="auto" latinLnBrk="0" hangingPunct="1"/>
            <a:lvl9pPr marL="3429000" indent="-228600" defTabSz="914400" eaLnBrk="1" fontAlgn="auto" latinLnBrk="0" hangingPunct="1"/>
          </a:lstStyle>
          <a:p>
            <a:pPr marL="0" indent="0"/>
            <a:r>
              <a:rPr lang="zh-CN" altLang="en-US"/>
              <a:t>单击此处编辑母版文本样式</a:t>
            </a:r>
            <a:endParaRPr lang="zh-CN" altLang="en-US"/>
          </a:p>
        </p:txBody>
      </p:sp>
      <p:sp>
        <p:nvSpPr>
          <p:cNvPr id="44" name="图片"/>
          <p:cNvSpPr>
            <a:spLocks noGrp="1"/>
          </p:cNvSpPr>
          <p:nvPr>
            <p:ph type="pic" idx="12"/>
          </p:nvPr>
        </p:nvSpPr>
        <p:spPr>
          <a:xfrm rot="0">
            <a:off x="3408689" y="2268893"/>
            <a:ext cx="2652791" cy="3627535"/>
          </a:xfrm>
          <a:prstGeom prst="rect"/>
          <a:noFill/>
          <a:ln w="9525" cmpd="sng" cap="flat">
            <a:noFill/>
            <a:prstDash val="solid"/>
            <a:miter/>
          </a:ln>
        </p:spPr>
        <p:txBody>
          <a:bodyPr/>
          <a:p/>
        </p:txBody>
      </p:sp>
      <p:sp>
        <p:nvSpPr>
          <p:cNvPr id="45" name="图片"/>
          <p:cNvSpPr>
            <a:spLocks noGrp="1"/>
          </p:cNvSpPr>
          <p:nvPr>
            <p:ph type="pic" idx="13"/>
          </p:nvPr>
        </p:nvSpPr>
        <p:spPr>
          <a:xfrm rot="0">
            <a:off x="6061482" y="2268893"/>
            <a:ext cx="2652793" cy="3627535"/>
          </a:xfrm>
          <a:prstGeom prst="rect"/>
          <a:noFill/>
          <a:ln w="9525" cmpd="sng" cap="flat">
            <a:noFill/>
            <a:prstDash val="solid"/>
            <a:miter/>
          </a:ln>
        </p:spPr>
        <p:txBody>
          <a:bodyPr/>
          <a:p/>
        </p:txBody>
      </p:sp>
      <p:sp>
        <p:nvSpPr>
          <p:cNvPr id="46" name="图片"/>
          <p:cNvSpPr>
            <a:spLocks noGrp="1"/>
          </p:cNvSpPr>
          <p:nvPr>
            <p:ph type="pic" idx="14"/>
          </p:nvPr>
        </p:nvSpPr>
        <p:spPr>
          <a:xfrm rot="0">
            <a:off x="8714275" y="2268893"/>
            <a:ext cx="2652793" cy="3627535"/>
          </a:xfrm>
          <a:prstGeom prst="rect"/>
          <a:noFill/>
          <a:ln w="9525" cmpd="sng" cap="flat">
            <a:noFill/>
            <a:prstDash val="solid"/>
            <a:miter/>
          </a:ln>
        </p:spPr>
        <p:txBody>
          <a:bodyPr/>
          <a:p/>
        </p:txBody>
      </p:sp>
    </p:spTree>
    <p:extLst>
      <p:ext uri="{BB962C8B-B14F-4D97-AF65-F5344CB8AC3E}">
        <p14:creationId xmlns:p14="http://schemas.microsoft.com/office/powerpoint/2010/main" val="122318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theme" Target="../theme/theme1.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gradFill rotWithShape="0">
          <a:gsLst>
            <a:gs pos="0">
              <a:srgbClr val="FFFFFF">
                <a:alpha val="100000"/>
              </a:srgbClr>
            </a:gs>
            <a:gs pos="34000">
              <a:srgbClr val="FFFFFF">
                <a:alpha val="100000"/>
              </a:srgbClr>
            </a:gs>
            <a:gs pos="100000">
              <a:srgbClr val="F2F2F2">
                <a:alpha val="100000"/>
              </a:srgbClr>
            </a:gs>
          </a:gsLst>
          <a:lin ang="2700000" scaled="1"/>
        </a:gradFill>
      </p:bgPr>
    </p:bg>
    <p:spTree>
      <p:nvGrpSpPr>
        <p:cNvPr id="1" name=""/>
        <p:cNvGrpSpPr/>
        <p:nvPr/>
      </p:nvGrpSpPr>
      <p:grpSpPr>
        <a:xfrm>
          <a:off x="0" y="0"/>
          <a:ext cx="0" cy="0"/>
          <a:chOff x="0" y="0"/>
          <a:chExt cx="0" cy="0"/>
        </a:xfrm>
      </p:grpSpPr>
      <p:sp>
        <p:nvSpPr>
          <p:cNvPr id="2" name="右三角"/>
          <p:cNvSpPr>
            <a:spLocks/>
          </p:cNvSpPr>
          <p:nvPr userDrawn="1"/>
        </p:nvSpPr>
        <p:spPr>
          <a:xfrm rot="10800000">
            <a:off x="11379201" y="0"/>
            <a:ext cx="812798" cy="812800"/>
          </a:xfrm>
          <a:prstGeom prst="rtTriangle"/>
          <a:gradFill rotWithShape="1">
            <a:gsLst>
              <a:gs pos="96000">
                <a:srgbClr val="59AAF2">
                  <a:alpha val="100000"/>
                </a:srgbClr>
              </a:gs>
              <a:gs pos="0">
                <a:srgbClr val="0F6FC6">
                  <a:alpha val="100000"/>
                </a:srgbClr>
              </a:gs>
            </a:gsLst>
            <a:lin ang="2700000" scaled="1"/>
          </a:gradFill>
          <a:ln w="12700" cmpd="sng" cap="flat">
            <a:noFill/>
            <a:prstDash val="solid"/>
            <a:round/>
          </a:ln>
        </p:spPr>
        <p:txBody>
          <a:bodyPr rtlCol="0" anchor="ctr"/>
          <a:lstStyle/>
          <a:p>
            <a:pPr algn="ctr"/>
          </a:p>
        </p:txBody>
      </p:sp>
      <p:sp>
        <p:nvSpPr>
          <p:cNvPr id="3" name="矩形"/>
          <p:cNvSpPr>
            <a:spLocks/>
          </p:cNvSpPr>
          <p:nvPr userDrawn="1"/>
        </p:nvSpPr>
        <p:spPr>
          <a:xfrm rot="0">
            <a:off x="11569700" y="74613"/>
            <a:ext cx="622300" cy="7200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fld id="{CAD2D6BD-DE1B-4B5F-8B41-2702339687B9}" type="slidenum">
              <a:rPr lang="zh-CN" altLang="en-US" sz="1400" b="0" i="0" u="none" strike="noStrike" kern="1200" cap="none" spc="0" baseline="0">
                <a:solidFill>
                  <a:schemeClr val="bg1"/>
                </a:solidFill>
                <a:latin typeface="Lato" pitchFamily="34" charset="0"/>
                <a:ea typeface="Roboto Condensed Light" pitchFamily="2" charset="0"/>
                <a:cs typeface="Lato" pitchFamily="34" charset="0"/>
              </a:rPr>
              <a:t>幻灯片编号</a:t>
            </a:fld>
            <a:endParaRPr lang="zh-CN" altLang="en-US" sz="1400" b="0" i="0" u="none" strike="noStrike" kern="1200" cap="none" spc="0" baseline="0">
              <a:solidFill>
                <a:schemeClr val="bg1"/>
              </a:solidFill>
              <a:latin typeface="Lato" pitchFamily="34" charset="0"/>
              <a:ea typeface="Roboto Condensed Light" pitchFamily="2" charset="0"/>
              <a:cs typeface="Lato" pitchFamily="34" charset="0"/>
            </a:endParaRPr>
          </a:p>
        </p:txBody>
      </p:sp>
      <p:grpSp>
        <p:nvGrpSpPr>
          <p:cNvPr id="6" name="组合"/>
          <p:cNvGrpSpPr>
            <a:grpSpLocks/>
          </p:cNvGrpSpPr>
          <p:nvPr userDrawn="1"/>
        </p:nvGrpSpPr>
        <p:grpSpPr>
          <a:xfrm>
            <a:off x="409575" y="6421438"/>
            <a:ext cx="1766888" cy="215263"/>
            <a:chOff x="409575" y="6421438"/>
            <a:chExt cx="1766888" cy="215263"/>
          </a:xfrm>
        </p:grpSpPr>
        <p:sp>
          <p:nvSpPr>
            <p:cNvPr id="4" name="矩形"/>
            <p:cNvSpPr>
              <a:spLocks/>
            </p:cNvSpPr>
            <p:nvPr/>
          </p:nvSpPr>
          <p:spPr>
            <a:xfrm rot="0">
              <a:off x="409575" y="6421438"/>
              <a:ext cx="1766888" cy="215263"/>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900" b="0" i="0" u="none" strike="noStrike" kern="1200" cap="none" spc="300" baseline="0">
                  <a:solidFill>
                    <a:srgbClr val="808080"/>
                  </a:solidFill>
                  <a:latin typeface="Lato" pitchFamily="34" charset="0"/>
                  <a:ea typeface="Open Sans" pitchFamily="34" charset="0"/>
                  <a:cs typeface="Lato" pitchFamily="34" charset="0"/>
                </a:rPr>
                <a:t>SHUIYAN</a:t>
              </a:r>
              <a:endParaRPr lang="zh-CN" altLang="en-US" sz="900" b="0" i="0" u="none" strike="noStrike" kern="1200" cap="none" spc="300" baseline="0">
                <a:solidFill>
                  <a:srgbClr val="808080"/>
                </a:solidFill>
                <a:latin typeface="Lato" pitchFamily="34" charset="0"/>
                <a:ea typeface="Open Sans" pitchFamily="34" charset="0"/>
                <a:cs typeface="Lato" pitchFamily="34" charset="0"/>
              </a:endParaRPr>
            </a:p>
          </p:txBody>
        </p:sp>
        <p:sp>
          <p:nvSpPr>
            <p:cNvPr id="5" name="曲线"/>
            <p:cNvSpPr>
              <a:spLocks/>
            </p:cNvSpPr>
            <p:nvPr/>
          </p:nvSpPr>
          <p:spPr>
            <a:xfrm rot="0">
              <a:off x="409575" y="6467475"/>
              <a:ext cx="246063" cy="117474"/>
            </a:xfrm>
            <a:custGeom>
              <a:gdLst>
                <a:gd name="T1" fmla="*/ 0 w 21600"/>
                <a:gd name="T2" fmla="*/ 0 h 21600"/>
                <a:gd name="T3" fmla="*/ 21600 w 21600"/>
                <a:gd name="T4" fmla="*/ 21600 h 21600"/>
              </a:gdLst>
              <a:rect l="T1" t="T2" r="T3" b="T4"/>
              <a:pathLst>
                <a:path w="21600" h="21600">
                  <a:moveTo>
                    <a:pt x="21600" y="0"/>
                  </a:moveTo>
                  <a:lnTo>
                    <a:pt x="21600" y="21599"/>
                  </a:lnTo>
                  <a:lnTo>
                    <a:pt x="10960" y="21599"/>
                  </a:lnTo>
                  <a:close/>
                  <a:moveTo>
                    <a:pt x="0" y="0"/>
                  </a:moveTo>
                  <a:lnTo>
                    <a:pt x="10637" y="21599"/>
                  </a:lnTo>
                  <a:lnTo>
                    <a:pt x="0" y="21599"/>
                  </a:lnTo>
                  <a:close/>
                </a:path>
              </a:pathLst>
            </a:custGeom>
            <a:gradFill rotWithShape="1">
              <a:gsLst>
                <a:gs pos="1000">
                  <a:srgbClr val="59AAF2">
                    <a:alpha val="100000"/>
                  </a:srgbClr>
                </a:gs>
                <a:gs pos="93000">
                  <a:srgbClr val="0F6FC6">
                    <a:alpha val="100000"/>
                  </a:srgbClr>
                </a:gs>
              </a:gsLst>
              <a:lin ang="2700000" scaled="1"/>
            </a:gradFill>
            <a:ln w="12700" cmpd="sng" cap="flat">
              <a:noFill/>
              <a:prstDash val="solid"/>
              <a:round/>
            </a:ln>
          </p:spPr>
          <p:txBody>
            <a:bodyPr rtlCol="0" anchor="ctr"/>
            <a:lstStyle/>
            <a:p>
              <a:pPr algn="ctr"/>
            </a:p>
          </p:txBody>
        </p:sp>
      </p:grpSp>
      <p:sp>
        <p:nvSpPr>
          <p:cNvPr id="7" name="矩形"/>
          <p:cNvSpPr>
            <a:spLocks/>
          </p:cNvSpPr>
          <p:nvPr userDrawn="1"/>
        </p:nvSpPr>
        <p:spPr>
          <a:xfrm rot="5400000">
            <a:off x="10271920" y="3634581"/>
            <a:ext cx="2989261" cy="1962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00000"/>
              </a:lnSpc>
              <a:spcBef>
                <a:spcPts val="0"/>
              </a:spcBef>
              <a:spcAft>
                <a:spcPts val="0"/>
              </a:spcAft>
              <a:buNone/>
            </a:pPr>
            <a:r>
              <a:rPr lang="en-US" altLang="zh-CN" sz="700" b="0" i="0" u="none" strike="noStrike" kern="1200" cap="none" spc="300" baseline="0">
                <a:solidFill>
                  <a:srgbClr val="BFBFBF"/>
                </a:solidFill>
                <a:latin typeface="Lato" pitchFamily="34" charset="0"/>
                <a:ea typeface="Open Sans" pitchFamily="34" charset="0"/>
                <a:cs typeface="Lato" pitchFamily="34" charset="0"/>
              </a:rPr>
              <a:t>POWERPOINT DESIGN BY SHUIYAN</a:t>
            </a:r>
            <a:endParaRPr lang="zh-CN" altLang="en-US" sz="700" b="0" i="0" u="none" strike="noStrike" kern="1200" cap="none" spc="300" baseline="0">
              <a:solidFill>
                <a:srgbClr val="BFBFBF"/>
              </a:solidFill>
              <a:latin typeface="Lato" pitchFamily="34" charset="0"/>
              <a:ea typeface="Open Sans" pitchFamily="34" charset="0"/>
              <a:cs typeface="Lato" pitchFamily="34" charset="0"/>
            </a:endParaRPr>
          </a:p>
        </p:txBody>
      </p:sp>
    </p:spTree>
    <p:extLst>
      <p:ext uri="{BB962C8B-B14F-4D97-AF65-F5344CB8AC3E}">
        <p14:creationId xmlns:p14="http://schemas.microsoft.com/office/powerpoint/2010/main" val="1410398748"/>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txStyles>
    <p:titleStyle>
      <a:lvl1pPr marL="0" indent="0" algn="l" defTabSz="914400" eaLnBrk="0" fontAlgn="base" hangingPunct="0">
        <a:lnSpc>
          <a:spcPct val="90000"/>
        </a:lnSpc>
        <a:spcBef>
          <a:spcPts val="0"/>
        </a:spcBef>
        <a:spcAft>
          <a:spcPts val="0"/>
        </a:spcAft>
        <a:buNone/>
        <a:defRPr sz="4400" kern="1200">
          <a:solidFill>
            <a:schemeClr val="tx1"/>
          </a:solidFill>
          <a:latin typeface="Calibri Light" pitchFamily="0" charset="0"/>
          <a:ea typeface="等线 Light" pitchFamily="0" charset="0"/>
          <a:cs typeface="Calibri Light" pitchFamily="0" charset="0"/>
        </a:defRPr>
      </a:lvl1pPr>
    </p:titleStyle>
    <p:bodyStyle>
      <a:lvl1pPr marL="228600" indent="-228600" algn="l" defTabSz="914400" eaLnBrk="0" fontAlgn="base" hangingPunct="0">
        <a:lnSpc>
          <a:spcPct val="90000"/>
        </a:lnSpc>
        <a:spcBef>
          <a:spcPts val="1000"/>
        </a:spcBef>
        <a:spcAft>
          <a:spcPts val="0"/>
        </a:spcAft>
        <a:buFont typeface="Arial" pitchFamily="34" charset="0"/>
        <a:buChar char="•"/>
        <a:defRPr sz="2800" kern="1200">
          <a:solidFill>
            <a:schemeClr val="tx1"/>
          </a:solidFill>
          <a:latin typeface="Calibri" pitchFamily="0" charset="0"/>
          <a:ea typeface="等线" pitchFamily="0" charset="0"/>
          <a:cs typeface="Calibri" pitchFamily="0" charset="0"/>
        </a:defRPr>
      </a:lvl1pPr>
      <a:lvl2pPr marL="685800" indent="-228600" algn="l" defTabSz="914400" eaLnBrk="0" fontAlgn="base" hangingPunct="0">
        <a:lnSpc>
          <a:spcPct val="90000"/>
        </a:lnSpc>
        <a:spcBef>
          <a:spcPts val="500"/>
        </a:spcBef>
        <a:spcAft>
          <a:spcPts val="0"/>
        </a:spcAft>
        <a:buFont typeface="Arial" pitchFamily="34" charset="0"/>
        <a:buChar char="•"/>
        <a:defRPr sz="2400" kern="1200">
          <a:solidFill>
            <a:schemeClr val="tx1"/>
          </a:solidFill>
          <a:latin typeface="Calibri" pitchFamily="0" charset="0"/>
          <a:ea typeface="等线" pitchFamily="0" charset="0"/>
          <a:cs typeface="Calibri" pitchFamily="0" charset="0"/>
        </a:defRPr>
      </a:lvl2pPr>
      <a:lvl3pPr marL="1143000" indent="-228600" algn="l" defTabSz="914400" eaLnBrk="0" fontAlgn="base" hangingPunct="0">
        <a:lnSpc>
          <a:spcPct val="90000"/>
        </a:lnSpc>
        <a:spcBef>
          <a:spcPts val="500"/>
        </a:spcBef>
        <a:spcAft>
          <a:spcPts val="0"/>
        </a:spcAft>
        <a:buFont typeface="Arial" pitchFamily="34" charset="0"/>
        <a:buChar char="•"/>
        <a:defRPr sz="2000" kern="1200">
          <a:solidFill>
            <a:schemeClr val="tx1"/>
          </a:solidFill>
          <a:latin typeface="Calibri" pitchFamily="0" charset="0"/>
          <a:ea typeface="等线" pitchFamily="0" charset="0"/>
          <a:cs typeface="Calibri" pitchFamily="0" charset="0"/>
        </a:defRPr>
      </a:lvl3pPr>
      <a:lvl4pPr marL="1600200" indent="-228600" algn="l" defTabSz="914400" eaLnBrk="0" fontAlgn="base" hangingPunct="0">
        <a:lnSpc>
          <a:spcPct val="90000"/>
        </a:lnSpc>
        <a:spcBef>
          <a:spcPts val="500"/>
        </a:spcBef>
        <a:spcAft>
          <a:spcPts val="0"/>
        </a:spcAft>
        <a:buFont typeface="Arial" pitchFamily="34" charset="0"/>
        <a:buChar char="•"/>
        <a:defRPr sz="1800" kern="1200">
          <a:solidFill>
            <a:schemeClr val="tx1"/>
          </a:solidFill>
          <a:latin typeface="Calibri" pitchFamily="0" charset="0"/>
          <a:ea typeface="等线" pitchFamily="0" charset="0"/>
          <a:cs typeface="Calibri" pitchFamily="0" charset="0"/>
        </a:defRPr>
      </a:lvl4pPr>
      <a:lvl5pPr marL="2057400" indent="-228600" algn="l" defTabSz="914400" eaLnBrk="0" fontAlgn="base" hangingPunct="0">
        <a:lnSpc>
          <a:spcPct val="90000"/>
        </a:lnSpc>
        <a:spcBef>
          <a:spcPts val="500"/>
        </a:spcBef>
        <a:spcAft>
          <a:spcPts val="0"/>
        </a:spcAft>
        <a:buFont typeface="Arial" pitchFamily="34" charset="0"/>
        <a:buChar char="•"/>
        <a:defRPr sz="1800" kern="1200">
          <a:solidFill>
            <a:schemeClr val="tx1"/>
          </a:solidFill>
          <a:latin typeface="Calibri" pitchFamily="0" charset="0"/>
          <a:ea typeface="等线" pitchFamily="0" charset="0"/>
          <a:cs typeface="Calibri" pitchFamily="0"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9pPr>
    </p:body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7.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image" Target="../media/9.png"/><Relationship Id="rId3" Type="http://schemas.openxmlformats.org/officeDocument/2006/relationships/slideLayout" Target="../slideLayouts/slideLayout7.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7.xml"/><Relationship Id="rId3" Type="http://schemas.openxmlformats.org/officeDocument/2006/relationships/notesSlide" Target="../notesSlides/notesSlide9.xml"/></Relationships>
</file>

<file path=ppt/slides/slide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76" name="图片" descr="封面湖州2"/>
          <p:cNvPicPr>
            <a:picLocks noChangeAspect="1"/>
          </p:cNvPicPr>
          <p:nvPr/>
        </p:nvPicPr>
        <p:blipFill>
          <a:blip r:embed="rId1" cstate="print"/>
          <a:stretch>
            <a:fillRect/>
          </a:stretch>
        </p:blipFill>
        <p:spPr>
          <a:xfrm rot="0">
            <a:off x="0" y="1263015"/>
            <a:ext cx="12222479" cy="4605020"/>
          </a:xfrm>
          <a:prstGeom prst="rect"/>
          <a:noFill/>
          <a:ln w="9525" cmpd="sng" cap="flat">
            <a:noFill/>
            <a:prstDash val="solid"/>
            <a:miter/>
          </a:ln>
        </p:spPr>
      </p:pic>
      <p:sp>
        <p:nvSpPr>
          <p:cNvPr id="277" name="矩形"/>
          <p:cNvSpPr>
            <a:spLocks/>
          </p:cNvSpPr>
          <p:nvPr/>
        </p:nvSpPr>
        <p:spPr>
          <a:xfrm rot="0">
            <a:off x="42332" y="1692215"/>
            <a:ext cx="11673238" cy="304037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fontAlgn="auto">
              <a:lnSpc>
                <a:spcPct val="120000"/>
              </a:lnSpc>
              <a:spcBef>
                <a:spcPts val="0"/>
              </a:spcBef>
              <a:spcAft>
                <a:spcPts val="0"/>
              </a:spcAft>
              <a:buNone/>
            </a:pPr>
            <a:r>
              <a:rPr lang="zh-CN" altLang="en-US" sz="5400" b="1" i="0" u="none" strike="noStrike" kern="1200" cap="none" spc="600" baseline="0">
                <a:solidFill>
                  <a:schemeClr val="bg1"/>
                </a:solidFill>
                <a:latin typeface="微软雅黑" pitchFamily="0" charset="-122"/>
                <a:ea typeface="微软雅黑" pitchFamily="0" charset="-122"/>
                <a:cs typeface="微软雅黑" pitchFamily="0" charset="-122"/>
              </a:rPr>
              <a:t>《湖州市国四老旧营运柴油货车提  前淘汰补助实施细则（试行）》</a:t>
            </a:r>
            <a:endParaRPr lang="en-US" altLang="zh-CN" sz="5400" b="1" i="0" u="none" strike="noStrike" kern="1200" cap="none" spc="600" baseline="0">
              <a:solidFill>
                <a:schemeClr val="bg1"/>
              </a:solidFill>
              <a:latin typeface="微软雅黑" pitchFamily="0" charset="-122"/>
              <a:ea typeface="微软雅黑" pitchFamily="0" charset="-122"/>
              <a:cs typeface="微软雅黑" pitchFamily="0" charset="-122"/>
            </a:endParaRPr>
          </a:p>
          <a:p>
            <a:pPr marL="0" indent="0" algn="ctr" fontAlgn="auto">
              <a:lnSpc>
                <a:spcPct val="120000"/>
              </a:lnSpc>
              <a:spcBef>
                <a:spcPts val="0"/>
              </a:spcBef>
              <a:spcAft>
                <a:spcPts val="0"/>
              </a:spcAft>
              <a:buNone/>
            </a:pPr>
            <a:r>
              <a:rPr lang="zh-CN" altLang="en-US" sz="5400" b="1" i="0" u="none" strike="noStrike" kern="1200" cap="none" spc="600" baseline="0">
                <a:solidFill>
                  <a:schemeClr val="bg1"/>
                </a:solidFill>
                <a:latin typeface="微软雅黑" pitchFamily="0" charset="-122"/>
                <a:ea typeface="微软雅黑" pitchFamily="0" charset="-122"/>
                <a:cs typeface="微软雅黑" pitchFamily="0" charset="-122"/>
              </a:rPr>
              <a:t>的政策解读</a:t>
            </a:r>
            <a:endParaRPr lang="zh-CN" altLang="en-US" sz="5400" b="1" i="0" u="none" strike="noStrike" kern="1200" cap="none" spc="600" baseline="0">
              <a:solidFill>
                <a:schemeClr val="bg1"/>
              </a:solidFill>
              <a:latin typeface="微软雅黑" pitchFamily="0" charset="-122"/>
              <a:ea typeface="微软雅黑" pitchFamily="0" charset="-122"/>
              <a:cs typeface="微软雅黑" pitchFamily="0" charset="-122"/>
            </a:endParaRPr>
          </a:p>
        </p:txBody>
      </p:sp>
    </p:spTree>
    <p:extLst>
      <p:ext uri="{BB962C8B-B14F-4D97-AF65-F5344CB8AC3E}">
        <p14:creationId xmlns:p14="http://schemas.microsoft.com/office/powerpoint/2010/main" val="1462455204"/>
      </p:ext>
    </p:extLst>
  </p:cSld>
  <p:clrMapOvr>
    <a:masterClrMapping/>
  </p:clrMapOvr>
  <p:transition spd="med"/>
</p:sld>
</file>

<file path=ppt/slides/slide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281"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282" name="矩形"/>
          <p:cNvSpPr>
            <a:spLocks/>
          </p:cNvSpPr>
          <p:nvPr/>
        </p:nvSpPr>
        <p:spPr>
          <a:xfrm rot="0">
            <a:off x="-8889" y="715010"/>
            <a:ext cx="12181841" cy="6122035"/>
          </a:xfrm>
          <a:prstGeom prst="rect"/>
          <a:solidFill>
            <a:srgbClr val="FFFFFF">
              <a:alpha val="85000"/>
            </a:srgbClr>
          </a:solidFill>
          <a:ln w="76200" cmpd="sng" cap="flat">
            <a:noFill/>
            <a:prstDash val="solid"/>
            <a:round/>
          </a:ln>
        </p:spPr>
        <p:txBody>
          <a:bodyPr rtlCol="0" anchor="ctr"/>
          <a:lstStyle/>
          <a:p>
            <a:pPr algn="ctr"/>
          </a:p>
        </p:txBody>
      </p:sp>
      <p:sp>
        <p:nvSpPr>
          <p:cNvPr id="283"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chemeClr val="bg1"/>
                </a:solidFill>
                <a:latin typeface="微软雅黑" pitchFamily="0" charset="-122"/>
                <a:ea typeface="微软雅黑" pitchFamily="0" charset="-122"/>
                <a:cs typeface="Calibri" pitchFamily="0" charset="0"/>
              </a:rPr>
              <a:t>文件制定依据</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284" name="矩形"/>
          <p:cNvSpPr>
            <a:spLocks/>
          </p:cNvSpPr>
          <p:nvPr/>
        </p:nvSpPr>
        <p:spPr>
          <a:xfrm rot="0">
            <a:off x="532765" y="1317003"/>
            <a:ext cx="10935160" cy="4778904"/>
          </a:xfrm>
          <a:prstGeom prst="rect"/>
          <a:noFill/>
          <a:ln w="12700" cmpd="sng" cap="flat">
            <a:solidFill>
              <a:srgbClr val="085091"/>
            </a:solidFill>
            <a:prstDash val="solid"/>
            <a:miter/>
          </a:ln>
        </p:spPr>
        <p:txBody>
          <a:bodyPr rtlCol="0" anchor="ctr"/>
          <a:lstStyle/>
          <a:p>
            <a:pPr algn="ctr"/>
          </a:p>
        </p:txBody>
      </p:sp>
      <p:sp>
        <p:nvSpPr>
          <p:cNvPr id="285" name="矩形"/>
          <p:cNvSpPr>
            <a:spLocks/>
          </p:cNvSpPr>
          <p:nvPr/>
        </p:nvSpPr>
        <p:spPr>
          <a:xfrm rot="0">
            <a:off x="876286" y="1933545"/>
            <a:ext cx="10227313" cy="32664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ts val="5000"/>
              </a:lnSpc>
              <a:spcBef>
                <a:spcPts val="0"/>
              </a:spcBef>
              <a:spcAft>
                <a:spcPts val="0"/>
              </a:spcAft>
              <a:buNone/>
            </a:pPr>
            <a:r>
              <a:rPr lang="zh-CN" altLang="en-US" sz="2800" b="0" i="0" u="none" strike="noStrike" kern="1200" cap="none" spc="0" baseline="0">
                <a:solidFill>
                  <a:schemeClr val="tx1"/>
                </a:solidFill>
                <a:latin typeface="仿宋_GB2312"/>
                <a:ea typeface="仿宋_GB2312"/>
                <a:cs typeface="仿宋_GB2312"/>
              </a:rPr>
              <a:t>根据《中华人民共和国大气污染防治法》《浙江省大气污染防治条例》等法律法规和《浙江省交通领域碳达峰实施方案》《浙江省财政厅 浙江省交通运输厅关于印发浙江省交通碳达峰省级补助资金管理办法的通知》《湖州市深入打好污染防治攻坚战三年行动计划（2023-2025年）》等相关要求制定。</a:t>
            </a:r>
            <a:endParaRPr lang="zh-CN" altLang="en-US" sz="2800" b="0" i="0" u="none" strike="noStrike" kern="1200" cap="none" spc="0" baseline="0">
              <a:solidFill>
                <a:schemeClr val="tx1"/>
              </a:solidFill>
              <a:latin typeface="仿宋_GB2312"/>
              <a:ea typeface="仿宋_GB2312"/>
              <a:cs typeface="仿宋_GB2312"/>
            </a:endParaRPr>
          </a:p>
        </p:txBody>
      </p:sp>
    </p:spTree>
    <p:extLst>
      <p:ext uri="{BB962C8B-B14F-4D97-AF65-F5344CB8AC3E}">
        <p14:creationId xmlns:p14="http://schemas.microsoft.com/office/powerpoint/2010/main" val="652518699"/>
      </p:ext>
    </p:extLst>
  </p:cSld>
  <p:clrMapOvr>
    <a:masterClrMapping/>
  </p:clrMapOvr>
</p:sld>
</file>

<file path=ppt/slides/slide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289"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290" name="矩形"/>
          <p:cNvSpPr>
            <a:spLocks/>
          </p:cNvSpPr>
          <p:nvPr/>
        </p:nvSpPr>
        <p:spPr>
          <a:xfrm rot="0">
            <a:off x="635" y="724533"/>
            <a:ext cx="12181841" cy="6122034"/>
          </a:xfrm>
          <a:prstGeom prst="rect"/>
          <a:solidFill>
            <a:srgbClr val="FFFFFF">
              <a:alpha val="85000"/>
            </a:srgbClr>
          </a:solidFill>
          <a:ln w="76200" cmpd="sng" cap="flat">
            <a:noFill/>
            <a:prstDash val="solid"/>
            <a:round/>
          </a:ln>
        </p:spPr>
        <p:txBody>
          <a:bodyPr rtlCol="0" anchor="ctr"/>
          <a:lstStyle/>
          <a:p>
            <a:pPr algn="ctr"/>
          </a:p>
        </p:txBody>
      </p:sp>
      <p:sp>
        <p:nvSpPr>
          <p:cNvPr id="291"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chemeClr val="bg1"/>
                </a:solidFill>
                <a:latin typeface="微软雅黑" pitchFamily="0" charset="-122"/>
                <a:ea typeface="微软雅黑" pitchFamily="0" charset="-122"/>
                <a:cs typeface="Calibri" pitchFamily="0" charset="0"/>
              </a:rPr>
              <a:t>补助范围</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292" name="矩形"/>
          <p:cNvSpPr>
            <a:spLocks/>
          </p:cNvSpPr>
          <p:nvPr/>
        </p:nvSpPr>
        <p:spPr>
          <a:xfrm rot="0">
            <a:off x="571491" y="1047734"/>
            <a:ext cx="10905959" cy="5119609"/>
          </a:xfrm>
          <a:prstGeom prst="rect"/>
          <a:noFill/>
          <a:ln w="12700" cmpd="sng" cap="flat">
            <a:solidFill>
              <a:srgbClr val="085091"/>
            </a:solidFill>
            <a:prstDash val="solid"/>
            <a:miter/>
          </a:ln>
        </p:spPr>
        <p:txBody>
          <a:bodyPr rtlCol="0" anchor="ctr"/>
          <a:lstStyle/>
          <a:p>
            <a:pPr algn="ctr"/>
          </a:p>
        </p:txBody>
      </p:sp>
      <p:sp>
        <p:nvSpPr>
          <p:cNvPr id="293" name="矩形"/>
          <p:cNvSpPr>
            <a:spLocks/>
          </p:cNvSpPr>
          <p:nvPr/>
        </p:nvSpPr>
        <p:spPr>
          <a:xfrm rot="0">
            <a:off x="690551" y="1066783"/>
            <a:ext cx="10739274" cy="517143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ts val="4000"/>
              </a:lnSpc>
              <a:spcBef>
                <a:spcPts val="0"/>
              </a:spcBef>
              <a:spcAft>
                <a:spcPts val="0"/>
              </a:spcAft>
              <a:buNone/>
            </a:pPr>
            <a:r>
              <a:rPr lang="zh-CN" altLang="en-US" sz="2800" b="0" i="0" u="none" strike="noStrike" kern="1200" cap="none" spc="0" baseline="0">
                <a:solidFill>
                  <a:schemeClr val="tx1"/>
                </a:solidFill>
                <a:latin typeface="仿宋_GB2312"/>
                <a:ea typeface="仿宋_GB2312"/>
                <a:cs typeface="仿宋_GB2312"/>
              </a:rPr>
              <a:t>（一）国四老旧营运柴油货车同时符合以下条件的，可以享受本次补贴</a:t>
            </a:r>
            <a:endParaRPr lang="en-US" altLang="zh-CN" sz="2800" b="0" i="0" u="none" strike="noStrike" kern="1200" cap="none" spc="0" baseline="0">
              <a:solidFill>
                <a:schemeClr val="tx1"/>
              </a:solidFill>
              <a:latin typeface="仿宋_GB2312"/>
              <a:ea typeface="仿宋_GB2312"/>
              <a:cs typeface="仿宋_GB2312"/>
            </a:endParaRPr>
          </a:p>
          <a:p>
            <a:pPr marL="0" indent="0" algn="l">
              <a:lnSpc>
                <a:spcPts val="4000"/>
              </a:lnSpc>
              <a:spcBef>
                <a:spcPts val="0"/>
              </a:spcBef>
              <a:spcAft>
                <a:spcPts val="0"/>
              </a:spcAft>
              <a:buNone/>
            </a:pPr>
            <a:r>
              <a:rPr lang="en-US" altLang="zh-CN" sz="2800" b="0" i="0" u="none" strike="noStrike" kern="1200" cap="none" spc="0" baseline="0">
                <a:solidFill>
                  <a:schemeClr val="tx1"/>
                </a:solidFill>
                <a:latin typeface="仿宋_GB2312"/>
                <a:ea typeface="仿宋_GB2312"/>
                <a:cs typeface="仿宋_GB2312"/>
              </a:rPr>
              <a:t>1.2023年4</a:t>
            </a:r>
            <a:r>
              <a:rPr lang="zh-CN" altLang="en-US" sz="2800" b="0" i="0" u="none" strike="noStrike" kern="1200" cap="none" spc="0" baseline="0">
                <a:solidFill>
                  <a:schemeClr val="tx1"/>
                </a:solidFill>
                <a:latin typeface="仿宋_GB2312"/>
                <a:ea typeface="仿宋_GB2312"/>
                <a:cs typeface="仿宋_GB2312"/>
              </a:rPr>
              <a:t>月</a:t>
            </a:r>
            <a:r>
              <a:rPr lang="en-US" altLang="zh-CN" sz="2800" b="0" i="0" u="none" strike="noStrike" kern="1200" cap="none" spc="0" baseline="0">
                <a:solidFill>
                  <a:schemeClr val="tx1"/>
                </a:solidFill>
                <a:latin typeface="仿宋_GB2312"/>
                <a:ea typeface="仿宋_GB2312"/>
                <a:cs typeface="仿宋_GB2312"/>
              </a:rPr>
              <a:t>4</a:t>
            </a:r>
            <a:r>
              <a:rPr lang="zh-CN" altLang="en-US" sz="2800" b="0" i="0" u="none" strike="noStrike" kern="1200" cap="none" spc="0" baseline="0">
                <a:solidFill>
                  <a:schemeClr val="tx1"/>
                </a:solidFill>
                <a:latin typeface="仿宋_GB2312"/>
                <a:ea typeface="仿宋_GB2312"/>
                <a:cs typeface="仿宋_GB2312"/>
              </a:rPr>
              <a:t>日前（不含）车辆注册登记地在湖州市且淘汰时持有有效道路运输证的国四老旧营运柴油货车；</a:t>
            </a:r>
            <a:endParaRPr lang="en-US" altLang="zh-CN" sz="2800" b="0" i="0" u="none" strike="noStrike" kern="1200" cap="none" spc="0" baseline="0">
              <a:solidFill>
                <a:schemeClr val="tx1"/>
              </a:solidFill>
              <a:latin typeface="仿宋_GB2312"/>
              <a:ea typeface="仿宋_GB2312"/>
              <a:cs typeface="仿宋_GB2312"/>
            </a:endParaRPr>
          </a:p>
          <a:p>
            <a:pPr marL="0" indent="0" algn="l">
              <a:lnSpc>
                <a:spcPts val="4000"/>
              </a:lnSpc>
              <a:spcBef>
                <a:spcPts val="0"/>
              </a:spcBef>
              <a:spcAft>
                <a:spcPts val="0"/>
              </a:spcAft>
              <a:buNone/>
            </a:pPr>
            <a:r>
              <a:rPr lang="en-US" altLang="zh-CN" sz="2800" b="0" i="0" u="none" strike="noStrike" kern="1200" cap="none" spc="0" baseline="0">
                <a:solidFill>
                  <a:schemeClr val="tx1"/>
                </a:solidFill>
                <a:latin typeface="仿宋_GB2312"/>
                <a:ea typeface="仿宋_GB2312"/>
                <a:cs typeface="仿宋_GB2312"/>
              </a:rPr>
              <a:t>2.车辆报废时间（以《报废汽车回收证明》上办理日期为准）自2023</a:t>
            </a:r>
            <a:r>
              <a:rPr lang="zh-CN" altLang="en-US" sz="2800" b="0" i="0" u="none" strike="noStrike" kern="1200" cap="none" spc="0" baseline="0">
                <a:solidFill>
                  <a:schemeClr val="tx1"/>
                </a:solidFill>
                <a:latin typeface="仿宋_GB2312"/>
                <a:ea typeface="仿宋_GB2312"/>
                <a:cs typeface="仿宋_GB2312"/>
              </a:rPr>
              <a:t>年</a:t>
            </a:r>
            <a:r>
              <a:rPr lang="en-US" altLang="zh-CN" sz="2800" b="0" i="0" u="none" strike="noStrike" kern="1200" cap="none" spc="0" baseline="0">
                <a:solidFill>
                  <a:schemeClr val="tx1"/>
                </a:solidFill>
                <a:latin typeface="仿宋_GB2312"/>
                <a:ea typeface="仿宋_GB2312"/>
                <a:cs typeface="仿宋_GB2312"/>
              </a:rPr>
              <a:t>1</a:t>
            </a:r>
            <a:r>
              <a:rPr lang="zh-CN" altLang="en-US" sz="2800" b="0" i="0" u="none" strike="noStrike" kern="1200" cap="none" spc="0" baseline="0">
                <a:solidFill>
                  <a:schemeClr val="tx1"/>
                </a:solidFill>
                <a:latin typeface="仿宋_GB2312"/>
                <a:ea typeface="仿宋_GB2312"/>
                <a:cs typeface="仿宋_GB2312"/>
              </a:rPr>
              <a:t>月</a:t>
            </a:r>
            <a:r>
              <a:rPr lang="en-US" altLang="zh-CN" sz="2800" b="0" i="0" u="none" strike="noStrike" kern="1200" cap="none" spc="0" baseline="0">
                <a:solidFill>
                  <a:schemeClr val="tx1"/>
                </a:solidFill>
                <a:latin typeface="仿宋_GB2312"/>
                <a:ea typeface="仿宋_GB2312"/>
                <a:cs typeface="仿宋_GB2312"/>
              </a:rPr>
              <a:t>1</a:t>
            </a:r>
            <a:r>
              <a:rPr lang="zh-CN" altLang="en-US" sz="2800" b="0" i="0" u="none" strike="noStrike" kern="1200" cap="none" spc="0" baseline="0">
                <a:solidFill>
                  <a:schemeClr val="tx1"/>
                </a:solidFill>
                <a:latin typeface="仿宋_GB2312"/>
                <a:ea typeface="仿宋_GB2312"/>
                <a:cs typeface="仿宋_GB2312"/>
              </a:rPr>
              <a:t>日起至</a:t>
            </a:r>
            <a:r>
              <a:rPr lang="en-US" altLang="zh-CN" sz="2800" b="0" i="0" u="none" strike="noStrike" kern="1200" cap="none" spc="0" baseline="0">
                <a:solidFill>
                  <a:schemeClr val="tx1"/>
                </a:solidFill>
                <a:latin typeface="仿宋_GB2312"/>
                <a:ea typeface="仿宋_GB2312"/>
                <a:cs typeface="仿宋_GB2312"/>
              </a:rPr>
              <a:t>2025</a:t>
            </a:r>
            <a:r>
              <a:rPr lang="zh-CN" altLang="en-US" sz="2800" b="0" i="0" u="none" strike="noStrike" kern="1200" cap="none" spc="0" baseline="0">
                <a:solidFill>
                  <a:schemeClr val="tx1"/>
                </a:solidFill>
                <a:latin typeface="仿宋_GB2312"/>
                <a:ea typeface="仿宋_GB2312"/>
                <a:cs typeface="仿宋_GB2312"/>
              </a:rPr>
              <a:t>年</a:t>
            </a:r>
            <a:r>
              <a:rPr lang="en-US" altLang="zh-CN" sz="2800" b="0" i="0" u="none" strike="noStrike" kern="1200" cap="none" spc="0" baseline="0">
                <a:solidFill>
                  <a:schemeClr val="tx1"/>
                </a:solidFill>
                <a:latin typeface="仿宋_GB2312"/>
                <a:ea typeface="仿宋_GB2312"/>
                <a:cs typeface="仿宋_GB2312"/>
              </a:rPr>
              <a:t>9</a:t>
            </a:r>
            <a:r>
              <a:rPr lang="zh-CN" altLang="en-US" sz="2800" b="0" i="0" u="none" strike="noStrike" kern="1200" cap="none" spc="0" baseline="0">
                <a:solidFill>
                  <a:schemeClr val="tx1"/>
                </a:solidFill>
                <a:latin typeface="仿宋_GB2312"/>
                <a:ea typeface="仿宋_GB2312"/>
                <a:cs typeface="仿宋_GB2312"/>
              </a:rPr>
              <a:t>月</a:t>
            </a:r>
            <a:r>
              <a:rPr lang="en-US" altLang="zh-CN" sz="2800" b="0" i="0" u="none" strike="noStrike" kern="1200" cap="none" spc="0" baseline="0">
                <a:solidFill>
                  <a:schemeClr val="tx1"/>
                </a:solidFill>
                <a:latin typeface="仿宋_GB2312"/>
                <a:ea typeface="仿宋_GB2312"/>
                <a:cs typeface="仿宋_GB2312"/>
              </a:rPr>
              <a:t>30</a:t>
            </a:r>
            <a:r>
              <a:rPr lang="zh-CN" altLang="en-US" sz="2800" b="0" i="0" u="none" strike="noStrike" kern="1200" cap="none" spc="0" baseline="0">
                <a:solidFill>
                  <a:schemeClr val="tx1"/>
                </a:solidFill>
                <a:latin typeface="仿宋_GB2312"/>
                <a:ea typeface="仿宋_GB2312"/>
                <a:cs typeface="仿宋_GB2312"/>
              </a:rPr>
              <a:t>日的国四老旧营运柴油货车；</a:t>
            </a:r>
            <a:endParaRPr lang="en-US" altLang="zh-CN" sz="2800" b="0" i="0" u="none" strike="noStrike" kern="1200" cap="none" spc="0" baseline="0">
              <a:solidFill>
                <a:schemeClr val="tx1"/>
              </a:solidFill>
              <a:latin typeface="仿宋_GB2312"/>
              <a:ea typeface="仿宋_GB2312"/>
              <a:cs typeface="仿宋_GB2312"/>
            </a:endParaRPr>
          </a:p>
          <a:p>
            <a:pPr marL="0" indent="0" algn="l">
              <a:lnSpc>
                <a:spcPts val="4000"/>
              </a:lnSpc>
              <a:spcBef>
                <a:spcPts val="0"/>
              </a:spcBef>
              <a:spcAft>
                <a:spcPts val="0"/>
              </a:spcAft>
              <a:buNone/>
            </a:pPr>
            <a:r>
              <a:rPr lang="en-US" altLang="zh-CN" sz="2800" b="0" i="0" u="none" strike="noStrike" kern="1200" cap="none" spc="0" baseline="0">
                <a:solidFill>
                  <a:schemeClr val="tx1"/>
                </a:solidFill>
                <a:latin typeface="仿宋_GB2312"/>
                <a:ea typeface="仿宋_GB2312"/>
                <a:cs typeface="仿宋_GB2312"/>
              </a:rPr>
              <a:t>3.车辆注册登记所有人为个人、个体工商户、企业（除国有企业）和其他非财政供养的社会组织；</a:t>
            </a:r>
            <a:endParaRPr lang="en-US" altLang="zh-CN" sz="2800" b="0" i="0" u="none" strike="noStrike" kern="1200" cap="none" spc="0" baseline="0">
              <a:solidFill>
                <a:schemeClr val="tx1"/>
              </a:solidFill>
              <a:latin typeface="仿宋_GB2312"/>
              <a:ea typeface="仿宋_GB2312"/>
              <a:cs typeface="仿宋_GB2312"/>
            </a:endParaRPr>
          </a:p>
          <a:p>
            <a:pPr marL="0" indent="0" algn="l">
              <a:lnSpc>
                <a:spcPts val="4000"/>
              </a:lnSpc>
              <a:spcBef>
                <a:spcPts val="0"/>
              </a:spcBef>
              <a:spcAft>
                <a:spcPts val="0"/>
              </a:spcAft>
              <a:buNone/>
            </a:pPr>
            <a:r>
              <a:rPr lang="en-US" altLang="zh-CN" sz="2800" b="0" i="0" u="none" strike="noStrike" kern="1200" cap="none" spc="0" baseline="0">
                <a:solidFill>
                  <a:schemeClr val="tx1"/>
                </a:solidFill>
                <a:latin typeface="仿宋_GB2312"/>
                <a:ea typeface="仿宋_GB2312"/>
                <a:cs typeface="仿宋_GB2312"/>
              </a:rPr>
              <a:t>4.自愿交售给具有合法资质的报废机动车回收拆解企业，并办理注销登记手续。</a:t>
            </a:r>
            <a:endParaRPr lang="zh-CN" altLang="en-US" sz="2800" b="0" i="0" u="none" strike="noStrike" kern="1200" cap="none" spc="0" baseline="0">
              <a:solidFill>
                <a:schemeClr val="tx1"/>
              </a:solidFill>
              <a:latin typeface="仿宋_GB2312"/>
              <a:ea typeface="仿宋_GB2312"/>
              <a:cs typeface="仿宋_GB2312"/>
            </a:endParaRPr>
          </a:p>
        </p:txBody>
      </p:sp>
    </p:spTree>
    <p:extLst>
      <p:ext uri="{BB962C8B-B14F-4D97-AF65-F5344CB8AC3E}">
        <p14:creationId xmlns:p14="http://schemas.microsoft.com/office/powerpoint/2010/main" val="1716492983"/>
      </p:ext>
    </p:extLst>
  </p:cSld>
  <p:clrMapOvr>
    <a:masterClrMapping/>
  </p:clrMapOvr>
</p:sld>
</file>

<file path=ppt/slides/slide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297"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298" name="矩形"/>
          <p:cNvSpPr>
            <a:spLocks/>
          </p:cNvSpPr>
          <p:nvPr/>
        </p:nvSpPr>
        <p:spPr>
          <a:xfrm rot="0">
            <a:off x="635" y="724533"/>
            <a:ext cx="12181841" cy="6122034"/>
          </a:xfrm>
          <a:prstGeom prst="rect"/>
          <a:solidFill>
            <a:srgbClr val="FFFFFF">
              <a:alpha val="85000"/>
            </a:srgbClr>
          </a:solidFill>
          <a:ln w="76200" cmpd="sng" cap="flat">
            <a:noFill/>
            <a:prstDash val="solid"/>
            <a:round/>
          </a:ln>
        </p:spPr>
        <p:txBody>
          <a:bodyPr rtlCol="0" anchor="ctr"/>
          <a:lstStyle/>
          <a:p>
            <a:pPr algn="ctr"/>
          </a:p>
        </p:txBody>
      </p:sp>
      <p:sp>
        <p:nvSpPr>
          <p:cNvPr id="299"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chemeClr val="bg1"/>
                </a:solidFill>
                <a:latin typeface="微软雅黑" pitchFamily="0" charset="-122"/>
                <a:ea typeface="微软雅黑" pitchFamily="0" charset="-122"/>
                <a:cs typeface="Calibri" pitchFamily="0" charset="0"/>
              </a:rPr>
              <a:t>补助范围</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300" name="矩形"/>
          <p:cNvSpPr>
            <a:spLocks/>
          </p:cNvSpPr>
          <p:nvPr/>
        </p:nvSpPr>
        <p:spPr>
          <a:xfrm rot="0">
            <a:off x="571491" y="1047734"/>
            <a:ext cx="10905959" cy="5119609"/>
          </a:xfrm>
          <a:prstGeom prst="rect"/>
          <a:noFill/>
          <a:ln w="12700" cmpd="sng" cap="flat">
            <a:solidFill>
              <a:srgbClr val="085091"/>
            </a:solidFill>
            <a:prstDash val="solid"/>
            <a:miter/>
          </a:ln>
        </p:spPr>
        <p:txBody>
          <a:bodyPr rtlCol="0" anchor="ctr"/>
          <a:lstStyle/>
          <a:p>
            <a:pPr algn="ctr"/>
          </a:p>
        </p:txBody>
      </p:sp>
      <p:sp>
        <p:nvSpPr>
          <p:cNvPr id="301" name="矩形"/>
          <p:cNvSpPr>
            <a:spLocks/>
          </p:cNvSpPr>
          <p:nvPr/>
        </p:nvSpPr>
        <p:spPr>
          <a:xfrm rot="0">
            <a:off x="952485" y="1771623"/>
            <a:ext cx="10227313" cy="35204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ts val="4500"/>
              </a:lnSpc>
              <a:spcBef>
                <a:spcPts val="0"/>
              </a:spcBef>
              <a:spcAft>
                <a:spcPts val="0"/>
              </a:spcAft>
              <a:buNone/>
            </a:pPr>
            <a:r>
              <a:rPr lang="zh-CN" altLang="en-US" sz="2800" b="0" i="0" u="none" strike="noStrike" kern="1200" cap="none" spc="0" baseline="0">
                <a:solidFill>
                  <a:schemeClr val="tx1"/>
                </a:solidFill>
                <a:latin typeface="仿宋_GB2312"/>
                <a:ea typeface="仿宋_GB2312"/>
                <a:cs typeface="仿宋_GB2312"/>
              </a:rPr>
              <a:t>（二）有下列情形之一的国四老旧营运柴油货车，不享受补贴</a:t>
            </a:r>
            <a:endParaRPr lang="en-US" altLang="zh-CN" sz="2800" b="0" i="0" u="none" strike="noStrike" kern="1200" cap="none" spc="0" baseline="0">
              <a:solidFill>
                <a:schemeClr val="tx1"/>
              </a:solidFill>
              <a:latin typeface="仿宋_GB2312"/>
              <a:ea typeface="仿宋_GB2312"/>
              <a:cs typeface="仿宋_GB2312"/>
            </a:endParaRPr>
          </a:p>
          <a:p>
            <a:pPr marL="0" indent="0" algn="l">
              <a:lnSpc>
                <a:spcPts val="4500"/>
              </a:lnSpc>
              <a:spcBef>
                <a:spcPts val="0"/>
              </a:spcBef>
              <a:spcAft>
                <a:spcPts val="0"/>
              </a:spcAft>
              <a:buNone/>
            </a:pPr>
            <a:r>
              <a:rPr lang="en-US" altLang="zh-CN" sz="2800" b="0" i="0" u="none" strike="noStrike" kern="1200" cap="none" spc="0" baseline="0">
                <a:solidFill>
                  <a:schemeClr val="tx1"/>
                </a:solidFill>
                <a:latin typeface="仿宋_GB2312"/>
                <a:ea typeface="仿宋_GB2312"/>
                <a:cs typeface="仿宋_GB2312"/>
              </a:rPr>
              <a:t>1.2023年4</a:t>
            </a:r>
            <a:r>
              <a:rPr lang="zh-CN" altLang="en-US" sz="2800" b="0" i="0" u="none" strike="noStrike" kern="1200" cap="none" spc="0" baseline="0">
                <a:solidFill>
                  <a:schemeClr val="tx1"/>
                </a:solidFill>
                <a:latin typeface="仿宋_GB2312"/>
                <a:ea typeface="仿宋_GB2312"/>
                <a:cs typeface="仿宋_GB2312"/>
              </a:rPr>
              <a:t>月</a:t>
            </a:r>
            <a:r>
              <a:rPr lang="en-US" altLang="zh-CN" sz="2800" b="0" i="0" u="none" strike="noStrike" kern="1200" cap="none" spc="0" baseline="0">
                <a:solidFill>
                  <a:schemeClr val="tx1"/>
                </a:solidFill>
                <a:latin typeface="仿宋_GB2312"/>
                <a:ea typeface="仿宋_GB2312"/>
                <a:cs typeface="仿宋_GB2312"/>
              </a:rPr>
              <a:t>4</a:t>
            </a:r>
            <a:r>
              <a:rPr lang="zh-CN" altLang="en-US" sz="2800" b="0" i="0" u="none" strike="noStrike" kern="1200" cap="none" spc="0" baseline="0">
                <a:solidFill>
                  <a:schemeClr val="tx1"/>
                </a:solidFill>
                <a:latin typeface="仿宋_GB2312"/>
                <a:ea typeface="仿宋_GB2312"/>
                <a:cs typeface="仿宋_GB2312"/>
              </a:rPr>
              <a:t>日（含）后转入湖州市行政区域的国四老旧营运柴油货车不予补助；</a:t>
            </a:r>
            <a:endParaRPr lang="en-US" altLang="zh-CN" sz="2800" b="0" i="0" u="none" strike="noStrike" kern="1200" cap="none" spc="0" baseline="0">
              <a:solidFill>
                <a:schemeClr val="tx1"/>
              </a:solidFill>
              <a:latin typeface="仿宋_GB2312"/>
              <a:ea typeface="仿宋_GB2312"/>
              <a:cs typeface="仿宋_GB2312"/>
            </a:endParaRPr>
          </a:p>
          <a:p>
            <a:pPr marL="0" indent="0" algn="l">
              <a:lnSpc>
                <a:spcPts val="4500"/>
              </a:lnSpc>
              <a:spcBef>
                <a:spcPts val="0"/>
              </a:spcBef>
              <a:spcAft>
                <a:spcPts val="0"/>
              </a:spcAft>
              <a:buNone/>
            </a:pPr>
            <a:r>
              <a:rPr lang="en-US" altLang="zh-CN" sz="2800" b="0" i="0" u="none" strike="noStrike" kern="1200" cap="none" spc="0" baseline="0">
                <a:solidFill>
                  <a:schemeClr val="tx1"/>
                </a:solidFill>
                <a:latin typeface="仿宋_GB2312"/>
                <a:ea typeface="仿宋_GB2312"/>
                <a:cs typeface="仿宋_GB2312"/>
              </a:rPr>
              <a:t>2.自然报废、超过《机动车强制报废标准规定》报废时间或交通事故等导致直接报废的车辆不予补助；</a:t>
            </a:r>
            <a:endParaRPr lang="en-US" altLang="zh-CN" sz="2800" b="0" i="0" u="none" strike="noStrike" kern="1200" cap="none" spc="0" baseline="0">
              <a:solidFill>
                <a:schemeClr val="tx1"/>
              </a:solidFill>
              <a:latin typeface="仿宋_GB2312"/>
              <a:ea typeface="仿宋_GB2312"/>
              <a:cs typeface="仿宋_GB2312"/>
            </a:endParaRPr>
          </a:p>
          <a:p>
            <a:pPr marL="0" indent="0" algn="l">
              <a:lnSpc>
                <a:spcPts val="4500"/>
              </a:lnSpc>
              <a:spcBef>
                <a:spcPts val="0"/>
              </a:spcBef>
              <a:spcAft>
                <a:spcPts val="0"/>
              </a:spcAft>
              <a:buNone/>
            </a:pPr>
            <a:r>
              <a:rPr lang="en-US" altLang="zh-CN" sz="2800" b="0" i="0" u="none" strike="noStrike" kern="1200" cap="none" spc="0" baseline="0">
                <a:solidFill>
                  <a:schemeClr val="tx1"/>
                </a:solidFill>
                <a:latin typeface="仿宋_GB2312"/>
                <a:ea typeface="仿宋_GB2312"/>
                <a:cs typeface="仿宋_GB2312"/>
              </a:rPr>
              <a:t>3.距强制报废期止不足一年的国四老旧营运柴油货车不予补助。</a:t>
            </a:r>
            <a:endParaRPr lang="zh-CN" altLang="en-US" sz="2800" b="0" i="0" u="none" strike="noStrike" kern="1200" cap="none" spc="0" baseline="0">
              <a:solidFill>
                <a:schemeClr val="tx1"/>
              </a:solidFill>
              <a:latin typeface="仿宋_GB2312"/>
              <a:ea typeface="仿宋_GB2312"/>
              <a:cs typeface="仿宋_GB2312"/>
            </a:endParaRPr>
          </a:p>
        </p:txBody>
      </p:sp>
    </p:spTree>
    <p:extLst>
      <p:ext uri="{BB962C8B-B14F-4D97-AF65-F5344CB8AC3E}">
        <p14:creationId xmlns:p14="http://schemas.microsoft.com/office/powerpoint/2010/main" val="604444888"/>
      </p:ext>
    </p:extLst>
  </p:cSld>
  <p:clrMapOvr>
    <a:masterClrMapping/>
  </p:clrMapOvr>
</p:sld>
</file>

<file path=ppt/slides/slide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05"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306" name="矩形"/>
          <p:cNvSpPr>
            <a:spLocks/>
          </p:cNvSpPr>
          <p:nvPr/>
        </p:nvSpPr>
        <p:spPr>
          <a:xfrm rot="0">
            <a:off x="635" y="724533"/>
            <a:ext cx="12181841" cy="6122034"/>
          </a:xfrm>
          <a:prstGeom prst="rect"/>
          <a:solidFill>
            <a:srgbClr val="FFFFFF">
              <a:alpha val="85000"/>
            </a:srgbClr>
          </a:solidFill>
          <a:ln w="76200" cmpd="sng" cap="flat">
            <a:noFill/>
            <a:prstDash val="solid"/>
            <a:round/>
          </a:ln>
        </p:spPr>
        <p:txBody>
          <a:bodyPr rtlCol="0" anchor="ctr"/>
          <a:lstStyle/>
          <a:p>
            <a:pPr algn="ctr"/>
          </a:p>
        </p:txBody>
      </p:sp>
      <p:sp>
        <p:nvSpPr>
          <p:cNvPr id="307"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chemeClr val="bg1"/>
                </a:solidFill>
                <a:latin typeface="微软雅黑" pitchFamily="0" charset="-122"/>
                <a:ea typeface="微软雅黑" pitchFamily="0" charset="-122"/>
                <a:cs typeface="Calibri" pitchFamily="0" charset="0"/>
              </a:rPr>
              <a:t>补助标准</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308" name="矩形"/>
          <p:cNvSpPr>
            <a:spLocks/>
          </p:cNvSpPr>
          <p:nvPr/>
        </p:nvSpPr>
        <p:spPr>
          <a:xfrm rot="0">
            <a:off x="571491" y="761988"/>
            <a:ext cx="10905959" cy="5976845"/>
          </a:xfrm>
          <a:prstGeom prst="rect"/>
          <a:noFill/>
          <a:ln w="12700" cmpd="sng" cap="flat">
            <a:solidFill>
              <a:srgbClr val="085091"/>
            </a:solidFill>
            <a:prstDash val="solid"/>
            <a:miter/>
          </a:ln>
        </p:spPr>
        <p:txBody>
          <a:bodyPr rtlCol="0" anchor="ctr"/>
          <a:lstStyle/>
          <a:p>
            <a:pPr algn="ctr"/>
          </a:p>
        </p:txBody>
      </p:sp>
      <p:sp>
        <p:nvSpPr>
          <p:cNvPr id="309" name="矩形"/>
          <p:cNvSpPr>
            <a:spLocks/>
          </p:cNvSpPr>
          <p:nvPr/>
        </p:nvSpPr>
        <p:spPr>
          <a:xfrm rot="0">
            <a:off x="952485" y="819136"/>
            <a:ext cx="10227313" cy="4892041"/>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500" b="0" i="0" u="none" strike="noStrike" kern="1200" cap="none" spc="0" baseline="0">
                <a:solidFill>
                  <a:schemeClr val="tx1"/>
                </a:solidFill>
                <a:latin typeface="Arial" pitchFamily="34" charset="0"/>
                <a:ea typeface="宋体" pitchFamily="2" charset="-122"/>
                <a:cs typeface="Times New Roman" pitchFamily="0" charset="0"/>
              </a:rPr>
              <a:t>湖州市国四老旧营运柴油货车淘汰补助标准</a:t>
            </a:r>
            <a:r>
              <a:rPr lang="en-US" altLang="zh-CN" sz="2000" b="0" i="0" u="none" strike="noStrike" kern="1200" cap="none" spc="0" baseline="0">
                <a:solidFill>
                  <a:schemeClr val="tx1"/>
                </a:solidFill>
                <a:latin typeface="Arial" pitchFamily="34" charset="0"/>
                <a:ea typeface="宋体" pitchFamily="2" charset="-122"/>
                <a:cs typeface="Times New Roman" pitchFamily="0" charset="0"/>
              </a:rPr>
              <a:t>   </a:t>
            </a: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r>
              <a:rPr lang="zh-CN" altLang="en-US" sz="2000" b="0" i="0" u="none" strike="noStrike" kern="1200" cap="none" spc="0" baseline="0">
                <a:solidFill>
                  <a:schemeClr val="tx1"/>
                </a:solidFill>
                <a:latin typeface="Arial" pitchFamily="34" charset="0"/>
                <a:ea typeface="宋体" pitchFamily="2" charset="-122"/>
                <a:cs typeface="Times New Roman" pitchFamily="0" charset="0"/>
              </a:rPr>
              <a:t>单位：万元</a:t>
            </a: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l">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l">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en-US" altLang="zh-CN" sz="2000" b="0" i="0" u="none" strike="noStrike" kern="1200" cap="none" spc="0" baseline="0">
              <a:solidFill>
                <a:schemeClr val="tx1"/>
              </a:solidFill>
              <a:latin typeface="Arial" pitchFamily="34" charset="0"/>
              <a:ea typeface="宋体" pitchFamily="2" charset="-122"/>
              <a:cs typeface="Times New Roman" pitchFamily="0" charset="0"/>
            </a:endParaRPr>
          </a:p>
          <a:p>
            <a:pPr marL="0" indent="0" algn="r">
              <a:lnSpc>
                <a:spcPct val="100000"/>
              </a:lnSpc>
              <a:spcBef>
                <a:spcPts val="0"/>
              </a:spcBef>
              <a:spcAft>
                <a:spcPts val="0"/>
              </a:spcAft>
              <a:buNone/>
            </a:pPr>
            <a:endParaRPr lang="zh-CN" altLang="en-US" sz="2000" b="0" i="0" u="none" strike="noStrike" kern="1200" cap="none" spc="0" baseline="0">
              <a:solidFill>
                <a:schemeClr val="tx1"/>
              </a:solidFill>
              <a:latin typeface="Arial" pitchFamily="34" charset="0"/>
              <a:ea typeface="宋体" pitchFamily="2" charset="-122"/>
              <a:cs typeface="Times New Roman" pitchFamily="0" charset="0"/>
            </a:endParaRPr>
          </a:p>
        </p:txBody>
      </p:sp>
      <p:pic>
        <p:nvPicPr>
          <p:cNvPr id="310" name="图片"/>
          <p:cNvPicPr>
            <a:picLocks noChangeAspect="1"/>
          </p:cNvPicPr>
          <p:nvPr/>
        </p:nvPicPr>
        <p:blipFill>
          <a:blip r:embed="rId2" cstate="print"/>
          <a:stretch>
            <a:fillRect/>
          </a:stretch>
        </p:blipFill>
        <p:spPr>
          <a:xfrm rot="0">
            <a:off x="1393010" y="1440634"/>
            <a:ext cx="9274828" cy="5405355"/>
          </a:xfrm>
          <a:prstGeom prst="rect"/>
          <a:noFill/>
          <a:ln w="9525" cmpd="sng" cap="flat">
            <a:noFill/>
            <a:prstDash val="solid"/>
            <a:miter/>
          </a:ln>
        </p:spPr>
      </p:pic>
    </p:spTree>
    <p:extLst>
      <p:ext uri="{BB962C8B-B14F-4D97-AF65-F5344CB8AC3E}">
        <p14:creationId xmlns:p14="http://schemas.microsoft.com/office/powerpoint/2010/main" val="561972020"/>
      </p:ext>
    </p:extLst>
  </p:cSld>
  <p:clrMapOvr>
    <a:masterClrMapping/>
  </p:clrMapOvr>
</p:sld>
</file>

<file path=ppt/slides/slide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14"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315" name="矩形"/>
          <p:cNvSpPr>
            <a:spLocks/>
          </p:cNvSpPr>
          <p:nvPr/>
        </p:nvSpPr>
        <p:spPr>
          <a:xfrm rot="0">
            <a:off x="10159" y="724533"/>
            <a:ext cx="12181841" cy="6122034"/>
          </a:xfrm>
          <a:prstGeom prst="rect"/>
          <a:solidFill>
            <a:srgbClr val="FFFFFF">
              <a:alpha val="85000"/>
            </a:srgbClr>
          </a:solidFill>
          <a:ln w="76200" cmpd="sng" cap="flat">
            <a:noFill/>
            <a:prstDash val="solid"/>
            <a:round/>
          </a:ln>
        </p:spPr>
        <p:txBody>
          <a:bodyPr rtlCol="0" anchor="ctr"/>
          <a:lstStyle/>
          <a:p>
            <a:pPr algn="ctr"/>
          </a:p>
        </p:txBody>
      </p:sp>
      <p:sp>
        <p:nvSpPr>
          <p:cNvPr id="316"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rgbClr val="FFFFFF"/>
                </a:solidFill>
                <a:latin typeface="微软雅黑" pitchFamily="0" charset="-122"/>
                <a:ea typeface="微软雅黑" pitchFamily="0" charset="-122"/>
                <a:cs typeface="Calibri" pitchFamily="0" charset="0"/>
              </a:rPr>
              <a:t>申请补助工作流程</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317" name="矩形"/>
          <p:cNvSpPr>
            <a:spLocks/>
          </p:cNvSpPr>
          <p:nvPr/>
        </p:nvSpPr>
        <p:spPr>
          <a:xfrm rot="0">
            <a:off x="571491" y="1047734"/>
            <a:ext cx="10905959" cy="5119609"/>
          </a:xfrm>
          <a:prstGeom prst="rect"/>
          <a:noFill/>
          <a:ln w="12700" cmpd="sng" cap="flat">
            <a:solidFill>
              <a:srgbClr val="085091"/>
            </a:solidFill>
            <a:prstDash val="solid"/>
            <a:miter/>
          </a:ln>
        </p:spPr>
        <p:txBody>
          <a:bodyPr rtlCol="0" anchor="ctr"/>
          <a:lstStyle/>
          <a:p>
            <a:pPr algn="ctr"/>
          </a:p>
        </p:txBody>
      </p:sp>
      <p:sp>
        <p:nvSpPr>
          <p:cNvPr id="318" name="矩形"/>
          <p:cNvSpPr>
            <a:spLocks/>
          </p:cNvSpPr>
          <p:nvPr/>
        </p:nvSpPr>
        <p:spPr>
          <a:xfrm rot="0">
            <a:off x="642927" y="1009633"/>
            <a:ext cx="10822616" cy="48063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（一）资料预审。车主至受理窗口提交申请材料，窗口对材料是否齐全，是否为国四营运柴油车辆等进行预审，预审通过后指导车主办理申请手续。</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（二）车辆报废。车主将待报废的机动车送至本市有资质的机动车回收企业进行报废拆解，取得《报废汽车回收证明》。</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三）补助审核。公安交管部门审核车辆燃料类型、是否不属于《机动车强制报废标准规定》中明确的已达到强制报废情形等信息，并注销车辆行驶证；环保部门审核车辆排放标准；交通运输部门审核车辆营运性质，确定补助资金额度，并注销车辆道路运输证。</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（四）补助发放。经三部门审核，符合补助条件的，按规定将补助资金划拔至以车主（单位）名义开立的银行帐户。</a:t>
            </a:r>
            <a:endParaRPr lang="zh-CN" altLang="en-US" sz="2750" b="0" i="0" u="none" strike="noStrike" kern="1200" cap="none" spc="0" baseline="0">
              <a:solidFill>
                <a:schemeClr val="tx1"/>
              </a:solidFill>
              <a:latin typeface="仿宋_GB2312"/>
              <a:ea typeface="仿宋_GB2312"/>
              <a:cs typeface="仿宋_GB2312"/>
            </a:endParaRPr>
          </a:p>
        </p:txBody>
      </p:sp>
    </p:spTree>
    <p:extLst>
      <p:ext uri="{BB962C8B-B14F-4D97-AF65-F5344CB8AC3E}">
        <p14:creationId xmlns:p14="http://schemas.microsoft.com/office/powerpoint/2010/main" val="27462051"/>
      </p:ext>
    </p:extLst>
  </p:cSld>
  <p:clrMapOvr>
    <a:masterClrMapping/>
  </p:clrMapOvr>
</p:sld>
</file>

<file path=ppt/slides/slide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22"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323" name="矩形"/>
          <p:cNvSpPr>
            <a:spLocks/>
          </p:cNvSpPr>
          <p:nvPr/>
        </p:nvSpPr>
        <p:spPr>
          <a:xfrm rot="0">
            <a:off x="10159" y="724533"/>
            <a:ext cx="12181841" cy="6122034"/>
          </a:xfrm>
          <a:prstGeom prst="rect"/>
          <a:solidFill>
            <a:srgbClr val="FFFFFF">
              <a:alpha val="85000"/>
            </a:srgbClr>
          </a:solidFill>
          <a:ln w="76200" cmpd="sng" cap="flat">
            <a:noFill/>
            <a:prstDash val="solid"/>
            <a:round/>
          </a:ln>
        </p:spPr>
        <p:txBody>
          <a:bodyPr rtlCol="0" anchor="ctr"/>
          <a:lstStyle/>
          <a:p>
            <a:pPr algn="ctr"/>
          </a:p>
        </p:txBody>
      </p:sp>
      <p:sp>
        <p:nvSpPr>
          <p:cNvPr id="324"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rgbClr val="FFFFFF"/>
                </a:solidFill>
                <a:latin typeface="微软雅黑" pitchFamily="0" charset="-122"/>
                <a:ea typeface="微软雅黑" pitchFamily="0" charset="-122"/>
                <a:cs typeface="Calibri" pitchFamily="0" charset="0"/>
              </a:rPr>
              <a:t>补助申请资料</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325" name="矩形"/>
          <p:cNvSpPr>
            <a:spLocks/>
          </p:cNvSpPr>
          <p:nvPr/>
        </p:nvSpPr>
        <p:spPr>
          <a:xfrm rot="0">
            <a:off x="571491" y="1047734"/>
            <a:ext cx="10905959" cy="5119609"/>
          </a:xfrm>
          <a:prstGeom prst="rect"/>
          <a:noFill/>
          <a:ln w="12700" cmpd="sng" cap="flat">
            <a:solidFill>
              <a:srgbClr val="085091"/>
            </a:solidFill>
            <a:prstDash val="solid"/>
            <a:miter/>
          </a:ln>
        </p:spPr>
        <p:txBody>
          <a:bodyPr rtlCol="0" anchor="ctr"/>
          <a:lstStyle/>
          <a:p>
            <a:pPr algn="ctr"/>
          </a:p>
        </p:txBody>
      </p:sp>
      <p:sp>
        <p:nvSpPr>
          <p:cNvPr id="326" name="矩形"/>
          <p:cNvSpPr>
            <a:spLocks/>
          </p:cNvSpPr>
          <p:nvPr/>
        </p:nvSpPr>
        <p:spPr>
          <a:xfrm rot="0">
            <a:off x="904861" y="1533500"/>
            <a:ext cx="10227313" cy="394906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（一）车主为个人的，需提供车主身份证原件及复印件，车主为单位的，需提供单位三证合一的营业执照或组织机构代码证的原件及复印件；</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（二）由委托代理人办理申领手续的，须提供车主书面委托书或单位法人书面委托书（原件）、委托代理人身份证原件及复印件；</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（三）《机动车登记证书》和《机动车行驶证》(原件或复印件，需清晰显示车辆识别代号</a:t>
            </a:r>
            <a:r>
              <a:rPr lang="en-US" altLang="zh-CN" sz="2750" b="0" i="0" u="none" strike="noStrike" kern="1200" cap="none" spc="0" baseline="0">
                <a:solidFill>
                  <a:schemeClr val="tx1"/>
                </a:solidFill>
                <a:latin typeface="仿宋_GB2312"/>
                <a:ea typeface="仿宋_GB2312"/>
                <a:cs typeface="仿宋_GB2312"/>
              </a:rPr>
              <a:t>/</a:t>
            </a:r>
            <a:r>
              <a:rPr lang="zh-CN" altLang="en-US" sz="2750" b="0" i="0" u="none" strike="noStrike" kern="1200" cap="none" spc="0" baseline="0">
                <a:solidFill>
                  <a:schemeClr val="tx1"/>
                </a:solidFill>
                <a:latin typeface="仿宋_GB2312"/>
                <a:ea typeface="仿宋_GB2312"/>
                <a:cs typeface="仿宋_GB2312"/>
              </a:rPr>
              <a:t>车架号、发动机号码、品牌型号、注册日期、总质量等）；</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ct val="1000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（四）《道路运输证》（原件或复印件）；</a:t>
            </a:r>
            <a:endParaRPr lang="zh-CN" altLang="en-US" sz="2750" b="0" i="0" u="none" strike="noStrike" kern="1200" cap="none" spc="0" baseline="0">
              <a:solidFill>
                <a:schemeClr val="tx1"/>
              </a:solidFill>
              <a:latin typeface="仿宋_GB2312"/>
              <a:ea typeface="仿宋_GB2312"/>
              <a:cs typeface="仿宋_GB2312"/>
            </a:endParaRPr>
          </a:p>
        </p:txBody>
      </p:sp>
    </p:spTree>
    <p:extLst>
      <p:ext uri="{BB962C8B-B14F-4D97-AF65-F5344CB8AC3E}">
        <p14:creationId xmlns:p14="http://schemas.microsoft.com/office/powerpoint/2010/main" val="2017293859"/>
      </p:ext>
    </p:extLst>
  </p:cSld>
  <p:clrMapOvr>
    <a:masterClrMapping/>
  </p:clrMapOvr>
</p:sld>
</file>

<file path=ppt/slides/slide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30"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331" name="矩形"/>
          <p:cNvSpPr>
            <a:spLocks/>
          </p:cNvSpPr>
          <p:nvPr/>
        </p:nvSpPr>
        <p:spPr>
          <a:xfrm rot="0">
            <a:off x="10159" y="724533"/>
            <a:ext cx="12181841" cy="6122034"/>
          </a:xfrm>
          <a:prstGeom prst="rect"/>
          <a:solidFill>
            <a:srgbClr val="FFFFFF">
              <a:alpha val="85000"/>
            </a:srgbClr>
          </a:solidFill>
          <a:ln w="76200" cmpd="sng" cap="flat">
            <a:noFill/>
            <a:prstDash val="solid"/>
            <a:round/>
          </a:ln>
        </p:spPr>
        <p:txBody>
          <a:bodyPr rtlCol="0" anchor="ctr"/>
          <a:lstStyle/>
          <a:p>
            <a:pPr algn="ctr"/>
          </a:p>
        </p:txBody>
      </p:sp>
      <p:sp>
        <p:nvSpPr>
          <p:cNvPr id="332"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rgbClr val="FFFFFF"/>
                </a:solidFill>
                <a:latin typeface="微软雅黑" pitchFamily="0" charset="-122"/>
                <a:ea typeface="微软雅黑" pitchFamily="0" charset="-122"/>
                <a:cs typeface="Calibri" pitchFamily="0" charset="0"/>
              </a:rPr>
              <a:t>补助申请资料</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333" name="矩形"/>
          <p:cNvSpPr>
            <a:spLocks/>
          </p:cNvSpPr>
          <p:nvPr/>
        </p:nvSpPr>
        <p:spPr>
          <a:xfrm rot="0">
            <a:off x="571491" y="1047734"/>
            <a:ext cx="10905959" cy="5119609"/>
          </a:xfrm>
          <a:prstGeom prst="rect"/>
          <a:noFill/>
          <a:ln w="12700" cmpd="sng" cap="flat">
            <a:solidFill>
              <a:srgbClr val="085091"/>
            </a:solidFill>
            <a:prstDash val="solid"/>
            <a:miter/>
          </a:ln>
        </p:spPr>
        <p:txBody>
          <a:bodyPr rtlCol="0" anchor="ctr"/>
          <a:lstStyle/>
          <a:p>
            <a:pPr algn="ctr"/>
          </a:p>
        </p:txBody>
      </p:sp>
      <p:sp>
        <p:nvSpPr>
          <p:cNvPr id="334" name="矩形"/>
          <p:cNvSpPr>
            <a:spLocks/>
          </p:cNvSpPr>
          <p:nvPr/>
        </p:nvSpPr>
        <p:spPr>
          <a:xfrm rot="0">
            <a:off x="857236" y="1023921"/>
            <a:ext cx="10255888" cy="5143421"/>
          </a:xfrm>
          <a:prstGeom prst="rect"/>
          <a:noFill/>
          <a:ln w="9525" cmpd="sng" cap="flat">
            <a:noFill/>
            <a:prstDash val="solid"/>
            <a:miter/>
          </a:ln>
        </p:spPr>
        <p:txBody>
          <a:bodyPr vert="horz" wrap="square" lIns="91440" tIns="45720" rIns="91440" bIns="45720" anchor="t" anchorCtr="0">
            <a:prstTxWarp prst="textNoShape"/>
          </a:bodyPr>
          <a:lstStyle/>
          <a:p>
            <a:pPr marL="0" indent="0" algn="l">
              <a:lnSpc>
                <a:spcPts val="45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（五）《报废汽车回收证明》（需清晰显示车辆识别代号/车架号、发动机号码、车辆类型、总质量、燃料种类、注册登记日期等）；</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ts val="45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（六）《湖州市国四老旧营运柴油货车淘汰补助资金申请表》（现场提供）</a:t>
            </a:r>
            <a:endParaRPr lang="en-US" altLang="zh-CN" sz="2750" b="0" i="0" u="none" strike="noStrike" kern="1200" cap="none" spc="0" baseline="0">
              <a:solidFill>
                <a:schemeClr val="tx1"/>
              </a:solidFill>
              <a:latin typeface="仿宋_GB2312"/>
              <a:ea typeface="仿宋_GB2312"/>
              <a:cs typeface="仿宋_GB2312"/>
            </a:endParaRPr>
          </a:p>
          <a:p>
            <a:pPr marL="0" indent="0" algn="l">
              <a:lnSpc>
                <a:spcPts val="4500"/>
              </a:lnSpc>
              <a:spcBef>
                <a:spcPts val="0"/>
              </a:spcBef>
              <a:spcAft>
                <a:spcPts val="0"/>
              </a:spcAft>
              <a:buNone/>
            </a:pPr>
            <a:r>
              <a:rPr lang="zh-CN" altLang="en-US" sz="2750" b="0" i="0" u="none" strike="noStrike" kern="1200" cap="none" spc="0" baseline="0">
                <a:solidFill>
                  <a:schemeClr val="tx1"/>
                </a:solidFill>
                <a:latin typeface="仿宋_GB2312"/>
                <a:ea typeface="仿宋_GB2312"/>
                <a:cs typeface="仿宋_GB2312"/>
              </a:rPr>
              <a:t>（七）单位基本账户的开户许可证复印件（单位盖章）或与车主同名的四大银行（工商银行、建设银行、中国银行、农业银行）账户存折的原件及复印件；个体工商户无基本账户的，需提供营业执照及法人代表的个人银行账号、开户银行信息、账户存折（上述四大银行）的原件及复印件；</a:t>
            </a:r>
            <a:endParaRPr lang="zh-CN" altLang="en-US" sz="2750" b="0" i="0" u="none" strike="noStrike" kern="1200" cap="none" spc="0" baseline="0">
              <a:solidFill>
                <a:schemeClr val="tx1"/>
              </a:solidFill>
              <a:latin typeface="仿宋_GB2312"/>
              <a:ea typeface="仿宋_GB2312"/>
              <a:cs typeface="仿宋_GB2312"/>
            </a:endParaRPr>
          </a:p>
        </p:txBody>
      </p:sp>
    </p:spTree>
    <p:extLst>
      <p:ext uri="{BB962C8B-B14F-4D97-AF65-F5344CB8AC3E}">
        <p14:creationId xmlns:p14="http://schemas.microsoft.com/office/powerpoint/2010/main" val="769474758"/>
      </p:ext>
    </p:extLst>
  </p:cSld>
  <p:clrMapOvr>
    <a:masterClrMapping/>
  </p:clrMapOvr>
</p:sld>
</file>

<file path=ppt/slides/slide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38" name="图片"/>
          <p:cNvPicPr>
            <a:picLocks/>
          </p:cNvPicPr>
          <p:nvPr/>
        </p:nvPicPr>
        <p:blipFill>
          <a:blip r:embed="rId1" cstate="print"/>
          <a:stretch>
            <a:fillRect/>
          </a:stretch>
        </p:blipFill>
        <p:spPr>
          <a:xfrm rot="0">
            <a:off x="0" y="735965"/>
            <a:ext cx="12192000" cy="6122670"/>
          </a:xfrm>
          <a:prstGeom prst="rect"/>
          <a:noFill/>
          <a:ln w="9525" cmpd="sng" cap="flat">
            <a:noFill/>
            <a:prstDash val="solid"/>
            <a:round/>
          </a:ln>
        </p:spPr>
      </p:pic>
      <p:sp>
        <p:nvSpPr>
          <p:cNvPr id="339" name="矩形"/>
          <p:cNvSpPr>
            <a:spLocks/>
          </p:cNvSpPr>
          <p:nvPr/>
        </p:nvSpPr>
        <p:spPr>
          <a:xfrm rot="0">
            <a:off x="10159" y="724533"/>
            <a:ext cx="12181841" cy="6122034"/>
          </a:xfrm>
          <a:prstGeom prst="rect"/>
          <a:solidFill>
            <a:srgbClr val="FFFFFF">
              <a:alpha val="85000"/>
            </a:srgbClr>
          </a:solidFill>
          <a:ln w="76200" cmpd="sng" cap="flat">
            <a:noFill/>
            <a:prstDash val="solid"/>
            <a:round/>
          </a:ln>
        </p:spPr>
        <p:txBody>
          <a:bodyPr rtlCol="0" anchor="ctr"/>
          <a:lstStyle/>
          <a:p>
            <a:pPr algn="ctr"/>
          </a:p>
        </p:txBody>
      </p:sp>
      <p:sp>
        <p:nvSpPr>
          <p:cNvPr id="340" name="矩形"/>
          <p:cNvSpPr>
            <a:spLocks/>
          </p:cNvSpPr>
          <p:nvPr/>
        </p:nvSpPr>
        <p:spPr>
          <a:xfrm rot="0">
            <a:off x="908050" y="99060"/>
            <a:ext cx="10255250" cy="615950"/>
          </a:xfrm>
          <a:prstGeom prst="rect"/>
          <a:solidFill>
            <a:srgbClr val="0B5394"/>
          </a:solidFill>
          <a:ln w="12700" cmpd="sng" cap="flat">
            <a:solidFill>
              <a:srgbClr val="0B5394"/>
            </a:solidFill>
            <a:prstDash val="solid"/>
            <a:round/>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zh-CN" altLang="en-US" sz="3600" b="1" i="0" u="none" strike="noStrike" kern="1200" cap="none" spc="0" baseline="0">
                <a:solidFill>
                  <a:srgbClr val="FFFFFF"/>
                </a:solidFill>
                <a:latin typeface="微软雅黑" pitchFamily="0" charset="-122"/>
                <a:ea typeface="微软雅黑" pitchFamily="0" charset="-122"/>
                <a:cs typeface="Calibri" pitchFamily="0" charset="0"/>
              </a:rPr>
              <a:t>文件施行日期</a:t>
            </a:r>
            <a:endParaRPr lang="zh-CN" altLang="en-US" sz="3200" b="0" i="0" u="none" strike="noStrike" kern="1200" cap="none" spc="0" baseline="0">
              <a:solidFill>
                <a:srgbClr val="FFFFFF"/>
              </a:solidFill>
              <a:latin typeface="Calibri" pitchFamily="0" charset="0"/>
              <a:ea typeface="等线" pitchFamily="0" charset="0"/>
              <a:cs typeface="Calibri" pitchFamily="0" charset="0"/>
            </a:endParaRPr>
          </a:p>
        </p:txBody>
      </p:sp>
      <p:sp>
        <p:nvSpPr>
          <p:cNvPr id="341" name="矩形"/>
          <p:cNvSpPr>
            <a:spLocks/>
          </p:cNvSpPr>
          <p:nvPr/>
        </p:nvSpPr>
        <p:spPr>
          <a:xfrm rot="0">
            <a:off x="571491" y="1047734"/>
            <a:ext cx="10905959" cy="5119609"/>
          </a:xfrm>
          <a:prstGeom prst="rect"/>
          <a:noFill/>
          <a:ln w="12700" cmpd="sng" cap="flat">
            <a:solidFill>
              <a:srgbClr val="085091"/>
            </a:solidFill>
            <a:prstDash val="solid"/>
            <a:miter/>
          </a:ln>
        </p:spPr>
        <p:txBody>
          <a:bodyPr rtlCol="0" anchor="ctr"/>
          <a:lstStyle/>
          <a:p>
            <a:pPr algn="ctr"/>
          </a:p>
        </p:txBody>
      </p:sp>
      <p:sp>
        <p:nvSpPr>
          <p:cNvPr id="342" name="矩形"/>
          <p:cNvSpPr>
            <a:spLocks/>
          </p:cNvSpPr>
          <p:nvPr/>
        </p:nvSpPr>
        <p:spPr>
          <a:xfrm rot="0">
            <a:off x="904861" y="2800307"/>
            <a:ext cx="10227313" cy="6153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500" b="0" i="0" u="none" strike="noStrike" kern="1200" cap="none" spc="0" baseline="0">
                <a:solidFill>
                  <a:schemeClr val="tx1"/>
                </a:solidFill>
                <a:latin typeface="仿宋_GB2312"/>
                <a:ea typeface="仿宋_GB2312"/>
                <a:cs typeface="仿宋_GB2312"/>
              </a:rPr>
              <a:t>本细则自发文之日起施行，有效期三年。</a:t>
            </a:r>
            <a:endParaRPr lang="zh-CN" altLang="en-US" sz="3500" b="0" i="0" u="none" strike="noStrike" kern="1200" cap="none" spc="0" baseline="0">
              <a:solidFill>
                <a:schemeClr val="tx1"/>
              </a:solidFill>
              <a:latin typeface="仿宋_GB2312"/>
              <a:ea typeface="仿宋_GB2312"/>
              <a:cs typeface="仿宋_GB2312"/>
            </a:endParaRPr>
          </a:p>
        </p:txBody>
      </p:sp>
    </p:spTree>
    <p:extLst>
      <p:ext uri="{BB962C8B-B14F-4D97-AF65-F5344CB8AC3E}">
        <p14:creationId xmlns:p14="http://schemas.microsoft.com/office/powerpoint/2010/main" val="89556508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
        <a:ea typeface=""/>
        <a:cs typeface=""/>
      </a:majorFont>
      <a:minorFont>
        <a:latin typeface=""/>
        <a:ea typeface=""/>
        <a:cs typeface=""/>
      </a:minorFont>
    </a:fontScheme>
    <a:fmtScheme name="Office Theme">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docProps/app.xml><?xml version="1.0" encoding="utf-8"?>
<Properties xmlns="http://schemas.openxmlformats.org/officeDocument/2006/extended-properties">
  <Template>Normal.eit</Template>
  <TotalTime>84</TotalTime>
  <Application>Yozo_Office27021597764231179</Applicat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Fajar Indra</dc:creator>
  <cp:lastModifiedBy>huzhou</cp:lastModifiedBy>
  <cp:revision>456</cp:revision>
  <dcterms:created xsi:type="dcterms:W3CDTF">2016-09-21T02:53:00Z</dcterms:created>
  <dcterms:modified xsi:type="dcterms:W3CDTF">2023-10-07T07:24:37Z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76F9255EC2DB4A7D93B337446695DAFA</vt:lpwstr>
  </property>
  <property fmtid="{D5CDD505-2E9C-101B-9397-08002B2CF9AE}" pid="3" name="KSOProductBuildVer">
    <vt:lpwstr>2052-11.1.0.11875</vt:lpwstr>
  </property>
  <property fmtid="{D5CDD505-2E9C-101B-9397-08002B2CF9AE}" pid="4" name="commondata">
    <vt:lpwstr>eyJoZGlkIjoiNDRhZDA3YjVmZmYzMjlmNjZmZTgxMzc1NzYwYjIwNWIifQ==</vt:lpwstr>
  </property>
</Properties>
</file>